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1"/>
  </p:sldMasterIdLst>
  <p:notesMasterIdLst>
    <p:notesMasterId r:id="rId23"/>
  </p:notesMasterIdLst>
  <p:sldIdLst>
    <p:sldId id="259" r:id="rId2"/>
    <p:sldId id="424" r:id="rId3"/>
    <p:sldId id="436" r:id="rId4"/>
    <p:sldId id="444" r:id="rId5"/>
    <p:sldId id="443" r:id="rId6"/>
    <p:sldId id="439" r:id="rId7"/>
    <p:sldId id="440" r:id="rId8"/>
    <p:sldId id="427" r:id="rId9"/>
    <p:sldId id="429" r:id="rId10"/>
    <p:sldId id="441" r:id="rId11"/>
    <p:sldId id="430" r:id="rId12"/>
    <p:sldId id="433" r:id="rId13"/>
    <p:sldId id="451" r:id="rId14"/>
    <p:sldId id="442" r:id="rId15"/>
    <p:sldId id="434" r:id="rId16"/>
    <p:sldId id="452" r:id="rId17"/>
    <p:sldId id="449" r:id="rId18"/>
    <p:sldId id="448" r:id="rId19"/>
    <p:sldId id="446" r:id="rId20"/>
    <p:sldId id="450" r:id="rId21"/>
    <p:sldId id="308" r:id="rId2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00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Estilo medio 4 - Énfasis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152" autoAdjust="0"/>
    <p:restoredTop sz="94660"/>
  </p:normalViewPr>
  <p:slideViewPr>
    <p:cSldViewPr snapToGrid="0">
      <p:cViewPr varScale="1">
        <p:scale>
          <a:sx n="87" d="100"/>
          <a:sy n="87" d="100"/>
        </p:scale>
        <p:origin x="318"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diagrams/_rels/data3.xml.rels><?xml version="1.0" encoding="UTF-8" standalone="yes"?>
<Relationships xmlns="http://schemas.openxmlformats.org/package/2006/relationships"><Relationship Id="rId1" Type="http://schemas.openxmlformats.org/officeDocument/2006/relationships/image" Target="../media/image6.jpeg"/></Relationships>
</file>

<file path=ppt/diagrams/_rels/drawing3.xml.rels><?xml version="1.0" encoding="UTF-8" standalone="yes"?>
<Relationships xmlns="http://schemas.openxmlformats.org/package/2006/relationships"><Relationship Id="rId1" Type="http://schemas.openxmlformats.org/officeDocument/2006/relationships/image" Target="../media/image6.jpe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E4047E7-F26F-4599-808F-2A6287C453C7}" type="doc">
      <dgm:prSet loTypeId="urn:microsoft.com/office/officeart/2008/layout/HalfCircleOrganizationChart" loCatId="hierarchy" qsTypeId="urn:microsoft.com/office/officeart/2005/8/quickstyle/simple1" qsCatId="simple" csTypeId="urn:microsoft.com/office/officeart/2005/8/colors/accent1_2" csCatId="accent1" phldr="1"/>
      <dgm:spPr/>
      <dgm:t>
        <a:bodyPr/>
        <a:lstStyle/>
        <a:p>
          <a:endParaRPr lang="es-ES"/>
        </a:p>
      </dgm:t>
    </dgm:pt>
    <dgm:pt modelId="{925CF4DB-6C44-41A8-B2F8-85041E84E504}">
      <dgm:prSet custT="1"/>
      <dgm:spPr/>
      <dgm:t>
        <a:bodyPr/>
        <a:lstStyle/>
        <a:p>
          <a:pPr rtl="0"/>
          <a:r>
            <a:rPr lang="es-ES" sz="1800" b="0" i="0" baseline="0" dirty="0">
              <a:latin typeface="Arial" panose="020B0604020202020204" pitchFamily="34" charset="0"/>
              <a:cs typeface="Arial" panose="020B0604020202020204" pitchFamily="34" charset="0"/>
            </a:rPr>
            <a:t>Incorporar los incentivos económicos del SPP al cálculo de la jubilación</a:t>
          </a:r>
          <a:endParaRPr lang="es-ES" sz="1800" b="0" dirty="0">
            <a:latin typeface="Arial" panose="020B0604020202020204" pitchFamily="34" charset="0"/>
            <a:cs typeface="Arial" panose="020B0604020202020204" pitchFamily="34" charset="0"/>
          </a:endParaRPr>
        </a:p>
      </dgm:t>
    </dgm:pt>
    <dgm:pt modelId="{D03192D4-1F3E-4647-9FF4-9C488D5207E2}" type="parTrans" cxnId="{40729289-3D1C-493B-85D6-E88439B5FBFE}">
      <dgm:prSet/>
      <dgm:spPr/>
      <dgm:t>
        <a:bodyPr/>
        <a:lstStyle/>
        <a:p>
          <a:endParaRPr lang="es-ES" sz="1800">
            <a:latin typeface="Arial" panose="020B0604020202020204" pitchFamily="34" charset="0"/>
            <a:cs typeface="Arial" panose="020B0604020202020204" pitchFamily="34" charset="0"/>
          </a:endParaRPr>
        </a:p>
      </dgm:t>
    </dgm:pt>
    <dgm:pt modelId="{066F238C-C106-438B-AEF1-9EDB91E9D15A}" type="sibTrans" cxnId="{40729289-3D1C-493B-85D6-E88439B5FBFE}">
      <dgm:prSet/>
      <dgm:spPr/>
      <dgm:t>
        <a:bodyPr/>
        <a:lstStyle/>
        <a:p>
          <a:endParaRPr lang="es-ES" sz="1800">
            <a:latin typeface="Arial" panose="020B0604020202020204" pitchFamily="34" charset="0"/>
            <a:cs typeface="Arial" panose="020B0604020202020204" pitchFamily="34" charset="0"/>
          </a:endParaRPr>
        </a:p>
      </dgm:t>
    </dgm:pt>
    <dgm:pt modelId="{69BB0B39-82A8-4DF4-A822-19BE78892C29}">
      <dgm:prSet custT="1"/>
      <dgm:spPr/>
      <dgm:t>
        <a:bodyPr/>
        <a:lstStyle/>
        <a:p>
          <a:pPr rtl="0"/>
          <a:r>
            <a:rPr lang="es-MX" sz="1800" b="0" i="0" baseline="0" dirty="0">
              <a:latin typeface="Arial" panose="020B0604020202020204" pitchFamily="34" charset="0"/>
              <a:cs typeface="Arial" panose="020B0604020202020204" pitchFamily="34" charset="0"/>
            </a:rPr>
            <a:t>Modificar el carácter de las prestaciones del FONCI</a:t>
          </a:r>
          <a:endParaRPr lang="es-ES" sz="1800" b="0" i="0" baseline="0" dirty="0">
            <a:latin typeface="Arial" panose="020B0604020202020204" pitchFamily="34" charset="0"/>
            <a:cs typeface="Arial" panose="020B0604020202020204" pitchFamily="34" charset="0"/>
          </a:endParaRPr>
        </a:p>
      </dgm:t>
    </dgm:pt>
    <dgm:pt modelId="{3E180EDC-C1BF-49DF-8ABD-673DE4793375}" type="parTrans" cxnId="{5FB881C1-27D3-4584-B2D7-83B091AB7764}">
      <dgm:prSet/>
      <dgm:spPr/>
      <dgm:t>
        <a:bodyPr/>
        <a:lstStyle/>
        <a:p>
          <a:endParaRPr lang="es-ES" sz="1800">
            <a:latin typeface="Arial" panose="020B0604020202020204" pitchFamily="34" charset="0"/>
            <a:cs typeface="Arial" panose="020B0604020202020204" pitchFamily="34" charset="0"/>
          </a:endParaRPr>
        </a:p>
      </dgm:t>
    </dgm:pt>
    <dgm:pt modelId="{F8617C69-53A8-4CB5-AC93-8350BD6DFB3E}" type="sibTrans" cxnId="{5FB881C1-27D3-4584-B2D7-83B091AB7764}">
      <dgm:prSet/>
      <dgm:spPr/>
      <dgm:t>
        <a:bodyPr/>
        <a:lstStyle/>
        <a:p>
          <a:endParaRPr lang="es-ES" sz="1800">
            <a:latin typeface="Arial" panose="020B0604020202020204" pitchFamily="34" charset="0"/>
            <a:cs typeface="Arial" panose="020B0604020202020204" pitchFamily="34" charset="0"/>
          </a:endParaRPr>
        </a:p>
      </dgm:t>
    </dgm:pt>
    <dgm:pt modelId="{4C195CBF-9812-4F78-BCC2-18CFB3EE4FC7}" type="pres">
      <dgm:prSet presAssocID="{AE4047E7-F26F-4599-808F-2A6287C453C7}" presName="Name0" presStyleCnt="0">
        <dgm:presLayoutVars>
          <dgm:orgChart val="1"/>
          <dgm:chPref val="1"/>
          <dgm:dir/>
          <dgm:animOne val="branch"/>
          <dgm:animLvl val="lvl"/>
          <dgm:resizeHandles/>
        </dgm:presLayoutVars>
      </dgm:prSet>
      <dgm:spPr/>
    </dgm:pt>
    <dgm:pt modelId="{6F0BE992-AEAF-4D29-9CD2-867863EB018F}" type="pres">
      <dgm:prSet presAssocID="{925CF4DB-6C44-41A8-B2F8-85041E84E504}" presName="hierRoot1" presStyleCnt="0">
        <dgm:presLayoutVars>
          <dgm:hierBranch val="init"/>
        </dgm:presLayoutVars>
      </dgm:prSet>
      <dgm:spPr/>
    </dgm:pt>
    <dgm:pt modelId="{A7DBBBEE-6DFC-4377-9F66-CF0D84770EF1}" type="pres">
      <dgm:prSet presAssocID="{925CF4DB-6C44-41A8-B2F8-85041E84E504}" presName="rootComposite1" presStyleCnt="0"/>
      <dgm:spPr/>
    </dgm:pt>
    <dgm:pt modelId="{5E7C64DA-D86C-44EC-BD6C-C4716DA2A02E}" type="pres">
      <dgm:prSet presAssocID="{925CF4DB-6C44-41A8-B2F8-85041E84E504}" presName="rootText1" presStyleLbl="alignAcc1" presStyleIdx="0" presStyleCnt="0">
        <dgm:presLayoutVars>
          <dgm:chPref val="3"/>
        </dgm:presLayoutVars>
      </dgm:prSet>
      <dgm:spPr/>
    </dgm:pt>
    <dgm:pt modelId="{B4AAF5DA-6E73-4D72-B5DE-0B3C0CD36F6A}" type="pres">
      <dgm:prSet presAssocID="{925CF4DB-6C44-41A8-B2F8-85041E84E504}" presName="topArc1" presStyleLbl="parChTrans1D1" presStyleIdx="0" presStyleCnt="4"/>
      <dgm:spPr>
        <a:ln w="38100">
          <a:solidFill>
            <a:srgbClr val="019934"/>
          </a:solidFill>
        </a:ln>
      </dgm:spPr>
    </dgm:pt>
    <dgm:pt modelId="{E099E4DC-28D1-4C48-80A0-8FC219388046}" type="pres">
      <dgm:prSet presAssocID="{925CF4DB-6C44-41A8-B2F8-85041E84E504}" presName="bottomArc1" presStyleLbl="parChTrans1D1" presStyleIdx="1" presStyleCnt="4"/>
      <dgm:spPr>
        <a:xfrm>
          <a:off x="1293981" y="421"/>
          <a:ext cx="1426264" cy="1426264"/>
        </a:xfrm>
        <a:prstGeom prst="arc">
          <a:avLst>
            <a:gd name="adj1" fmla="val 2400000"/>
            <a:gd name="adj2" fmla="val 8400000"/>
          </a:avLst>
        </a:prstGeom>
        <a:noFill/>
        <a:ln w="38100" cap="flat" cmpd="sng" algn="ctr">
          <a:solidFill>
            <a:srgbClr val="019934"/>
          </a:solidFill>
          <a:prstDash val="solid"/>
          <a:miter lim="800000"/>
        </a:ln>
        <a:effectLst/>
      </dgm:spPr>
    </dgm:pt>
    <dgm:pt modelId="{DD949D81-5EAA-4EF6-895D-DDCDD447B754}" type="pres">
      <dgm:prSet presAssocID="{925CF4DB-6C44-41A8-B2F8-85041E84E504}" presName="topConnNode1" presStyleLbl="node1" presStyleIdx="0" presStyleCnt="0"/>
      <dgm:spPr/>
    </dgm:pt>
    <dgm:pt modelId="{83BF0F66-C50A-4715-ACA4-C9C96A1BE59D}" type="pres">
      <dgm:prSet presAssocID="{925CF4DB-6C44-41A8-B2F8-85041E84E504}" presName="hierChild2" presStyleCnt="0"/>
      <dgm:spPr/>
    </dgm:pt>
    <dgm:pt modelId="{C66032C5-6837-4D65-9B9C-F40F5FFE4580}" type="pres">
      <dgm:prSet presAssocID="{925CF4DB-6C44-41A8-B2F8-85041E84E504}" presName="hierChild3" presStyleCnt="0"/>
      <dgm:spPr/>
    </dgm:pt>
    <dgm:pt modelId="{84E84C47-1B65-46D7-BF58-8B4F2175223B}" type="pres">
      <dgm:prSet presAssocID="{69BB0B39-82A8-4DF4-A822-19BE78892C29}" presName="hierRoot1" presStyleCnt="0">
        <dgm:presLayoutVars>
          <dgm:hierBranch val="init"/>
        </dgm:presLayoutVars>
      </dgm:prSet>
      <dgm:spPr/>
    </dgm:pt>
    <dgm:pt modelId="{37B9607E-964B-407D-A3F8-293761E1BBB2}" type="pres">
      <dgm:prSet presAssocID="{69BB0B39-82A8-4DF4-A822-19BE78892C29}" presName="rootComposite1" presStyleCnt="0"/>
      <dgm:spPr/>
    </dgm:pt>
    <dgm:pt modelId="{9FD1FEC0-9866-439D-9962-8BC4191F3B39}" type="pres">
      <dgm:prSet presAssocID="{69BB0B39-82A8-4DF4-A822-19BE78892C29}" presName="rootText1" presStyleLbl="alignAcc1" presStyleIdx="0" presStyleCnt="0" custScaleX="84336">
        <dgm:presLayoutVars>
          <dgm:chPref val="3"/>
        </dgm:presLayoutVars>
      </dgm:prSet>
      <dgm:spPr/>
    </dgm:pt>
    <dgm:pt modelId="{1247AE10-583E-4015-9B72-DBE9BB140DB4}" type="pres">
      <dgm:prSet presAssocID="{69BB0B39-82A8-4DF4-A822-19BE78892C29}" presName="topArc1" presStyleLbl="parChTrans1D1" presStyleIdx="2" presStyleCnt="4"/>
      <dgm:spPr>
        <a:xfrm>
          <a:off x="4745541" y="421"/>
          <a:ext cx="1426264" cy="1426264"/>
        </a:xfrm>
        <a:prstGeom prst="arc">
          <a:avLst>
            <a:gd name="adj1" fmla="val 13200000"/>
            <a:gd name="adj2" fmla="val 19200000"/>
          </a:avLst>
        </a:prstGeom>
        <a:noFill/>
        <a:ln w="38100" cap="flat" cmpd="sng" algn="ctr">
          <a:solidFill>
            <a:srgbClr val="019934"/>
          </a:solidFill>
          <a:prstDash val="solid"/>
          <a:miter lim="800000"/>
        </a:ln>
        <a:effectLst/>
      </dgm:spPr>
    </dgm:pt>
    <dgm:pt modelId="{AFCFCCDE-61D7-4094-A204-9AC9731BDA41}" type="pres">
      <dgm:prSet presAssocID="{69BB0B39-82A8-4DF4-A822-19BE78892C29}" presName="bottomArc1" presStyleLbl="parChTrans1D1" presStyleIdx="3" presStyleCnt="4"/>
      <dgm:spPr>
        <a:xfrm>
          <a:off x="4745541" y="421"/>
          <a:ext cx="1426264" cy="1426264"/>
        </a:xfrm>
        <a:prstGeom prst="arc">
          <a:avLst>
            <a:gd name="adj1" fmla="val 2400000"/>
            <a:gd name="adj2" fmla="val 8400000"/>
          </a:avLst>
        </a:prstGeom>
        <a:noFill/>
        <a:ln w="38100" cap="flat" cmpd="sng" algn="ctr">
          <a:solidFill>
            <a:srgbClr val="019934"/>
          </a:solidFill>
          <a:prstDash val="solid"/>
          <a:miter lim="800000"/>
        </a:ln>
        <a:effectLst/>
      </dgm:spPr>
    </dgm:pt>
    <dgm:pt modelId="{C3EAA21A-0576-4D99-A90F-5D66F66FC69E}" type="pres">
      <dgm:prSet presAssocID="{69BB0B39-82A8-4DF4-A822-19BE78892C29}" presName="topConnNode1" presStyleLbl="node1" presStyleIdx="0" presStyleCnt="0"/>
      <dgm:spPr/>
    </dgm:pt>
    <dgm:pt modelId="{6B278E26-1D42-4640-BF60-CC0929F6A581}" type="pres">
      <dgm:prSet presAssocID="{69BB0B39-82A8-4DF4-A822-19BE78892C29}" presName="hierChild2" presStyleCnt="0"/>
      <dgm:spPr/>
    </dgm:pt>
    <dgm:pt modelId="{C62C576A-E2A0-4152-9DF0-AF89922DD2A5}" type="pres">
      <dgm:prSet presAssocID="{69BB0B39-82A8-4DF4-A822-19BE78892C29}" presName="hierChild3" presStyleCnt="0"/>
      <dgm:spPr/>
    </dgm:pt>
  </dgm:ptLst>
  <dgm:cxnLst>
    <dgm:cxn modelId="{B705162F-3458-417B-B0CD-AB81D0DE5688}" type="presOf" srcId="{69BB0B39-82A8-4DF4-A822-19BE78892C29}" destId="{9FD1FEC0-9866-439D-9962-8BC4191F3B39}" srcOrd="0" destOrd="0" presId="urn:microsoft.com/office/officeart/2008/layout/HalfCircleOrganizationChart"/>
    <dgm:cxn modelId="{92E06839-5D8A-4F72-A6B7-1F4B4639EB21}" type="presOf" srcId="{925CF4DB-6C44-41A8-B2F8-85041E84E504}" destId="{5E7C64DA-D86C-44EC-BD6C-C4716DA2A02E}" srcOrd="0" destOrd="0" presId="urn:microsoft.com/office/officeart/2008/layout/HalfCircleOrganizationChart"/>
    <dgm:cxn modelId="{18AE2766-759C-4044-A2F0-D266319E97C6}" type="presOf" srcId="{925CF4DB-6C44-41A8-B2F8-85041E84E504}" destId="{DD949D81-5EAA-4EF6-895D-DDCDD447B754}" srcOrd="1" destOrd="0" presId="urn:microsoft.com/office/officeart/2008/layout/HalfCircleOrganizationChart"/>
    <dgm:cxn modelId="{40729289-3D1C-493B-85D6-E88439B5FBFE}" srcId="{AE4047E7-F26F-4599-808F-2A6287C453C7}" destId="{925CF4DB-6C44-41A8-B2F8-85041E84E504}" srcOrd="0" destOrd="0" parTransId="{D03192D4-1F3E-4647-9FF4-9C488D5207E2}" sibTransId="{066F238C-C106-438B-AEF1-9EDB91E9D15A}"/>
    <dgm:cxn modelId="{9560AAB9-A1F6-4234-9473-9B49E16B000A}" type="presOf" srcId="{AE4047E7-F26F-4599-808F-2A6287C453C7}" destId="{4C195CBF-9812-4F78-BCC2-18CFB3EE4FC7}" srcOrd="0" destOrd="0" presId="urn:microsoft.com/office/officeart/2008/layout/HalfCircleOrganizationChart"/>
    <dgm:cxn modelId="{5FB881C1-27D3-4584-B2D7-83B091AB7764}" srcId="{AE4047E7-F26F-4599-808F-2A6287C453C7}" destId="{69BB0B39-82A8-4DF4-A822-19BE78892C29}" srcOrd="1" destOrd="0" parTransId="{3E180EDC-C1BF-49DF-8ABD-673DE4793375}" sibTransId="{F8617C69-53A8-4CB5-AC93-8350BD6DFB3E}"/>
    <dgm:cxn modelId="{07234CF0-B0AB-4575-97E4-4567CB56AAAF}" type="presOf" srcId="{69BB0B39-82A8-4DF4-A822-19BE78892C29}" destId="{C3EAA21A-0576-4D99-A90F-5D66F66FC69E}" srcOrd="1" destOrd="0" presId="urn:microsoft.com/office/officeart/2008/layout/HalfCircleOrganizationChart"/>
    <dgm:cxn modelId="{7A979472-C5D2-4A97-BCB5-DA17FA0CEAE8}" type="presParOf" srcId="{4C195CBF-9812-4F78-BCC2-18CFB3EE4FC7}" destId="{6F0BE992-AEAF-4D29-9CD2-867863EB018F}" srcOrd="0" destOrd="0" presId="urn:microsoft.com/office/officeart/2008/layout/HalfCircleOrganizationChart"/>
    <dgm:cxn modelId="{6859D446-8115-44BA-91DA-FEB5A67375C7}" type="presParOf" srcId="{6F0BE992-AEAF-4D29-9CD2-867863EB018F}" destId="{A7DBBBEE-6DFC-4377-9F66-CF0D84770EF1}" srcOrd="0" destOrd="0" presId="urn:microsoft.com/office/officeart/2008/layout/HalfCircleOrganizationChart"/>
    <dgm:cxn modelId="{CE44154D-2C8F-480B-9DA0-CB79ACE4CA25}" type="presParOf" srcId="{A7DBBBEE-6DFC-4377-9F66-CF0D84770EF1}" destId="{5E7C64DA-D86C-44EC-BD6C-C4716DA2A02E}" srcOrd="0" destOrd="0" presId="urn:microsoft.com/office/officeart/2008/layout/HalfCircleOrganizationChart"/>
    <dgm:cxn modelId="{555C9511-B1C2-4572-A1E3-F0A6833D2F35}" type="presParOf" srcId="{A7DBBBEE-6DFC-4377-9F66-CF0D84770EF1}" destId="{B4AAF5DA-6E73-4D72-B5DE-0B3C0CD36F6A}" srcOrd="1" destOrd="0" presId="urn:microsoft.com/office/officeart/2008/layout/HalfCircleOrganizationChart"/>
    <dgm:cxn modelId="{AA65DF48-9398-4B82-9B97-044C2367224A}" type="presParOf" srcId="{A7DBBBEE-6DFC-4377-9F66-CF0D84770EF1}" destId="{E099E4DC-28D1-4C48-80A0-8FC219388046}" srcOrd="2" destOrd="0" presId="urn:microsoft.com/office/officeart/2008/layout/HalfCircleOrganizationChart"/>
    <dgm:cxn modelId="{E26CFF7F-3CF9-4D1E-91A6-F42C0B764EF4}" type="presParOf" srcId="{A7DBBBEE-6DFC-4377-9F66-CF0D84770EF1}" destId="{DD949D81-5EAA-4EF6-895D-DDCDD447B754}" srcOrd="3" destOrd="0" presId="urn:microsoft.com/office/officeart/2008/layout/HalfCircleOrganizationChart"/>
    <dgm:cxn modelId="{6EA863CC-EB9E-4885-8B81-BE2E8CBDE47A}" type="presParOf" srcId="{6F0BE992-AEAF-4D29-9CD2-867863EB018F}" destId="{83BF0F66-C50A-4715-ACA4-C9C96A1BE59D}" srcOrd="1" destOrd="0" presId="urn:microsoft.com/office/officeart/2008/layout/HalfCircleOrganizationChart"/>
    <dgm:cxn modelId="{40BE588F-5E8A-4B90-ABB7-E7BA38666F10}" type="presParOf" srcId="{6F0BE992-AEAF-4D29-9CD2-867863EB018F}" destId="{C66032C5-6837-4D65-9B9C-F40F5FFE4580}" srcOrd="2" destOrd="0" presId="urn:microsoft.com/office/officeart/2008/layout/HalfCircleOrganizationChart"/>
    <dgm:cxn modelId="{B5115210-8C5A-4EAD-9FBB-A312078AF1A0}" type="presParOf" srcId="{4C195CBF-9812-4F78-BCC2-18CFB3EE4FC7}" destId="{84E84C47-1B65-46D7-BF58-8B4F2175223B}" srcOrd="1" destOrd="0" presId="urn:microsoft.com/office/officeart/2008/layout/HalfCircleOrganizationChart"/>
    <dgm:cxn modelId="{5B5D3C4B-2A41-44EB-A73E-E3E5BC6B851D}" type="presParOf" srcId="{84E84C47-1B65-46D7-BF58-8B4F2175223B}" destId="{37B9607E-964B-407D-A3F8-293761E1BBB2}" srcOrd="0" destOrd="0" presId="urn:microsoft.com/office/officeart/2008/layout/HalfCircleOrganizationChart"/>
    <dgm:cxn modelId="{7E27AB34-CAD4-4B8A-B077-EE8D7315026D}" type="presParOf" srcId="{37B9607E-964B-407D-A3F8-293761E1BBB2}" destId="{9FD1FEC0-9866-439D-9962-8BC4191F3B39}" srcOrd="0" destOrd="0" presId="urn:microsoft.com/office/officeart/2008/layout/HalfCircleOrganizationChart"/>
    <dgm:cxn modelId="{A5CCF4BB-647C-4941-80B9-C4AE16D9F99A}" type="presParOf" srcId="{37B9607E-964B-407D-A3F8-293761E1BBB2}" destId="{1247AE10-583E-4015-9B72-DBE9BB140DB4}" srcOrd="1" destOrd="0" presId="urn:microsoft.com/office/officeart/2008/layout/HalfCircleOrganizationChart"/>
    <dgm:cxn modelId="{AC235919-5F56-4EC6-90D7-8702B7722074}" type="presParOf" srcId="{37B9607E-964B-407D-A3F8-293761E1BBB2}" destId="{AFCFCCDE-61D7-4094-A204-9AC9731BDA41}" srcOrd="2" destOrd="0" presId="urn:microsoft.com/office/officeart/2008/layout/HalfCircleOrganizationChart"/>
    <dgm:cxn modelId="{6F29589C-ED9E-411E-AD8F-B6B16721AC30}" type="presParOf" srcId="{37B9607E-964B-407D-A3F8-293761E1BBB2}" destId="{C3EAA21A-0576-4D99-A90F-5D66F66FC69E}" srcOrd="3" destOrd="0" presId="urn:microsoft.com/office/officeart/2008/layout/HalfCircleOrganizationChart"/>
    <dgm:cxn modelId="{DB6EF126-CFF2-455E-BA2D-AEFA30D5A64A}" type="presParOf" srcId="{84E84C47-1B65-46D7-BF58-8B4F2175223B}" destId="{6B278E26-1D42-4640-BF60-CC0929F6A581}" srcOrd="1" destOrd="0" presId="urn:microsoft.com/office/officeart/2008/layout/HalfCircleOrganizationChart"/>
    <dgm:cxn modelId="{3B03FD2B-7CAC-4499-A6E6-C4EF8D139E1B}" type="presParOf" srcId="{84E84C47-1B65-46D7-BF58-8B4F2175223B}" destId="{C62C576A-E2A0-4152-9DF0-AF89922DD2A5}" srcOrd="2" destOrd="0" presId="urn:microsoft.com/office/officeart/2008/layout/HalfCircleOrganizationChart"/>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AE4047E7-F26F-4599-808F-2A6287C453C7}" type="doc">
      <dgm:prSet loTypeId="urn:microsoft.com/office/officeart/2008/layout/HalfCircleOrganizationChart" loCatId="hierarchy" qsTypeId="urn:microsoft.com/office/officeart/2005/8/quickstyle/simple1" qsCatId="simple" csTypeId="urn:microsoft.com/office/officeart/2005/8/colors/accent1_2" csCatId="accent1" phldr="1"/>
      <dgm:spPr/>
      <dgm:t>
        <a:bodyPr/>
        <a:lstStyle/>
        <a:p>
          <a:endParaRPr lang="es-ES"/>
        </a:p>
      </dgm:t>
    </dgm:pt>
    <dgm:pt modelId="{925CF4DB-6C44-41A8-B2F8-85041E84E504}">
      <dgm:prSet custT="1"/>
      <dgm:spPr/>
      <dgm:t>
        <a:bodyPr/>
        <a:lstStyle/>
        <a:p>
          <a:pPr rtl="0"/>
          <a:r>
            <a:rPr lang="es-ES" sz="1800" b="0" i="0" baseline="0" dirty="0">
              <a:latin typeface="Arial" panose="020B0604020202020204" pitchFamily="34" charset="0"/>
              <a:cs typeface="Arial" panose="020B0604020202020204" pitchFamily="34" charset="0"/>
            </a:rPr>
            <a:t>Identificar nuevos incentivos y fortalecer las estructuras dinamizadoras de CTI</a:t>
          </a:r>
          <a:endParaRPr lang="es-ES" sz="1800" b="0" dirty="0">
            <a:latin typeface="Arial" panose="020B0604020202020204" pitchFamily="34" charset="0"/>
            <a:cs typeface="Arial" panose="020B0604020202020204" pitchFamily="34" charset="0"/>
          </a:endParaRPr>
        </a:p>
      </dgm:t>
    </dgm:pt>
    <dgm:pt modelId="{D03192D4-1F3E-4647-9FF4-9C488D5207E2}" type="parTrans" cxnId="{40729289-3D1C-493B-85D6-E88439B5FBFE}">
      <dgm:prSet/>
      <dgm:spPr/>
      <dgm:t>
        <a:bodyPr/>
        <a:lstStyle/>
        <a:p>
          <a:endParaRPr lang="es-ES" sz="1800">
            <a:latin typeface="Arial" panose="020B0604020202020204" pitchFamily="34" charset="0"/>
            <a:cs typeface="Arial" panose="020B0604020202020204" pitchFamily="34" charset="0"/>
          </a:endParaRPr>
        </a:p>
      </dgm:t>
    </dgm:pt>
    <dgm:pt modelId="{066F238C-C106-438B-AEF1-9EDB91E9D15A}" type="sibTrans" cxnId="{40729289-3D1C-493B-85D6-E88439B5FBFE}">
      <dgm:prSet/>
      <dgm:spPr/>
      <dgm:t>
        <a:bodyPr/>
        <a:lstStyle/>
        <a:p>
          <a:endParaRPr lang="es-ES" sz="1800">
            <a:latin typeface="Arial" panose="020B0604020202020204" pitchFamily="34" charset="0"/>
            <a:cs typeface="Arial" panose="020B0604020202020204" pitchFamily="34" charset="0"/>
          </a:endParaRPr>
        </a:p>
      </dgm:t>
    </dgm:pt>
    <dgm:pt modelId="{69BB0B39-82A8-4DF4-A822-19BE78892C29}">
      <dgm:prSet custT="1"/>
      <dgm:spPr/>
      <dgm:t>
        <a:bodyPr/>
        <a:lstStyle/>
        <a:p>
          <a:pPr rtl="0"/>
          <a:r>
            <a:rPr lang="es-ES" sz="1800" b="0" i="0" baseline="0" dirty="0">
              <a:latin typeface="Arial" panose="020B0604020202020204" pitchFamily="34" charset="0"/>
              <a:cs typeface="Arial" panose="020B0604020202020204" pitchFamily="34" charset="0"/>
            </a:rPr>
            <a:t>Flexibilizar la actividad del sistema de programas y proyectos de CTI</a:t>
          </a:r>
          <a:endParaRPr lang="es-ES" sz="1800" b="0" dirty="0">
            <a:latin typeface="Arial" panose="020B0604020202020204" pitchFamily="34" charset="0"/>
            <a:cs typeface="Arial" panose="020B0604020202020204" pitchFamily="34" charset="0"/>
          </a:endParaRPr>
        </a:p>
      </dgm:t>
    </dgm:pt>
    <dgm:pt modelId="{3E180EDC-C1BF-49DF-8ABD-673DE4793375}" type="parTrans" cxnId="{5FB881C1-27D3-4584-B2D7-83B091AB7764}">
      <dgm:prSet/>
      <dgm:spPr/>
      <dgm:t>
        <a:bodyPr/>
        <a:lstStyle/>
        <a:p>
          <a:endParaRPr lang="es-ES" sz="1800">
            <a:latin typeface="Arial" panose="020B0604020202020204" pitchFamily="34" charset="0"/>
            <a:cs typeface="Arial" panose="020B0604020202020204" pitchFamily="34" charset="0"/>
          </a:endParaRPr>
        </a:p>
      </dgm:t>
    </dgm:pt>
    <dgm:pt modelId="{F8617C69-53A8-4CB5-AC93-8350BD6DFB3E}" type="sibTrans" cxnId="{5FB881C1-27D3-4584-B2D7-83B091AB7764}">
      <dgm:prSet/>
      <dgm:spPr/>
      <dgm:t>
        <a:bodyPr/>
        <a:lstStyle/>
        <a:p>
          <a:endParaRPr lang="es-ES" sz="1800">
            <a:latin typeface="Arial" panose="020B0604020202020204" pitchFamily="34" charset="0"/>
            <a:cs typeface="Arial" panose="020B0604020202020204" pitchFamily="34" charset="0"/>
          </a:endParaRPr>
        </a:p>
      </dgm:t>
    </dgm:pt>
    <dgm:pt modelId="{4C195CBF-9812-4F78-BCC2-18CFB3EE4FC7}" type="pres">
      <dgm:prSet presAssocID="{AE4047E7-F26F-4599-808F-2A6287C453C7}" presName="Name0" presStyleCnt="0">
        <dgm:presLayoutVars>
          <dgm:orgChart val="1"/>
          <dgm:chPref val="1"/>
          <dgm:dir/>
          <dgm:animOne val="branch"/>
          <dgm:animLvl val="lvl"/>
          <dgm:resizeHandles/>
        </dgm:presLayoutVars>
      </dgm:prSet>
      <dgm:spPr/>
    </dgm:pt>
    <dgm:pt modelId="{6F0BE992-AEAF-4D29-9CD2-867863EB018F}" type="pres">
      <dgm:prSet presAssocID="{925CF4DB-6C44-41A8-B2F8-85041E84E504}" presName="hierRoot1" presStyleCnt="0">
        <dgm:presLayoutVars>
          <dgm:hierBranch val="init"/>
        </dgm:presLayoutVars>
      </dgm:prSet>
      <dgm:spPr/>
    </dgm:pt>
    <dgm:pt modelId="{A7DBBBEE-6DFC-4377-9F66-CF0D84770EF1}" type="pres">
      <dgm:prSet presAssocID="{925CF4DB-6C44-41A8-B2F8-85041E84E504}" presName="rootComposite1" presStyleCnt="0"/>
      <dgm:spPr/>
    </dgm:pt>
    <dgm:pt modelId="{5E7C64DA-D86C-44EC-BD6C-C4716DA2A02E}" type="pres">
      <dgm:prSet presAssocID="{925CF4DB-6C44-41A8-B2F8-85041E84E504}" presName="rootText1" presStyleLbl="alignAcc1" presStyleIdx="0" presStyleCnt="0" custScaleX="106811" custLinFactNeighborX="8122" custLinFactNeighborY="-117">
        <dgm:presLayoutVars>
          <dgm:chPref val="3"/>
        </dgm:presLayoutVars>
      </dgm:prSet>
      <dgm:spPr/>
    </dgm:pt>
    <dgm:pt modelId="{B4AAF5DA-6E73-4D72-B5DE-0B3C0CD36F6A}" type="pres">
      <dgm:prSet presAssocID="{925CF4DB-6C44-41A8-B2F8-85041E84E504}" presName="topArc1" presStyleLbl="parChTrans1D1" presStyleIdx="0" presStyleCnt="4"/>
      <dgm:spPr>
        <a:xfrm>
          <a:off x="1293981" y="421"/>
          <a:ext cx="1426264" cy="1426264"/>
        </a:xfrm>
        <a:prstGeom prst="arc">
          <a:avLst>
            <a:gd name="adj1" fmla="val 13200000"/>
            <a:gd name="adj2" fmla="val 19200000"/>
          </a:avLst>
        </a:prstGeom>
        <a:noFill/>
        <a:ln w="38100" cap="flat" cmpd="sng" algn="ctr">
          <a:solidFill>
            <a:srgbClr val="019934"/>
          </a:solidFill>
          <a:prstDash val="solid"/>
          <a:miter lim="800000"/>
        </a:ln>
        <a:effectLst/>
      </dgm:spPr>
    </dgm:pt>
    <dgm:pt modelId="{E099E4DC-28D1-4C48-80A0-8FC219388046}" type="pres">
      <dgm:prSet presAssocID="{925CF4DB-6C44-41A8-B2F8-85041E84E504}" presName="bottomArc1" presStyleLbl="parChTrans1D1" presStyleIdx="1" presStyleCnt="4"/>
      <dgm:spPr>
        <a:xfrm>
          <a:off x="1293981" y="421"/>
          <a:ext cx="1426264" cy="1426264"/>
        </a:xfrm>
        <a:prstGeom prst="arc">
          <a:avLst>
            <a:gd name="adj1" fmla="val 2400000"/>
            <a:gd name="adj2" fmla="val 8400000"/>
          </a:avLst>
        </a:prstGeom>
        <a:noFill/>
        <a:ln w="38100" cap="flat" cmpd="sng" algn="ctr">
          <a:solidFill>
            <a:srgbClr val="019934"/>
          </a:solidFill>
          <a:prstDash val="solid"/>
          <a:miter lim="800000"/>
        </a:ln>
        <a:effectLst/>
      </dgm:spPr>
    </dgm:pt>
    <dgm:pt modelId="{DD949D81-5EAA-4EF6-895D-DDCDD447B754}" type="pres">
      <dgm:prSet presAssocID="{925CF4DB-6C44-41A8-B2F8-85041E84E504}" presName="topConnNode1" presStyleLbl="node1" presStyleIdx="0" presStyleCnt="0"/>
      <dgm:spPr/>
    </dgm:pt>
    <dgm:pt modelId="{83BF0F66-C50A-4715-ACA4-C9C96A1BE59D}" type="pres">
      <dgm:prSet presAssocID="{925CF4DB-6C44-41A8-B2F8-85041E84E504}" presName="hierChild2" presStyleCnt="0"/>
      <dgm:spPr/>
    </dgm:pt>
    <dgm:pt modelId="{C66032C5-6837-4D65-9B9C-F40F5FFE4580}" type="pres">
      <dgm:prSet presAssocID="{925CF4DB-6C44-41A8-B2F8-85041E84E504}" presName="hierChild3" presStyleCnt="0"/>
      <dgm:spPr/>
    </dgm:pt>
    <dgm:pt modelId="{84E84C47-1B65-46D7-BF58-8B4F2175223B}" type="pres">
      <dgm:prSet presAssocID="{69BB0B39-82A8-4DF4-A822-19BE78892C29}" presName="hierRoot1" presStyleCnt="0">
        <dgm:presLayoutVars>
          <dgm:hierBranch val="init"/>
        </dgm:presLayoutVars>
      </dgm:prSet>
      <dgm:spPr/>
    </dgm:pt>
    <dgm:pt modelId="{37B9607E-964B-407D-A3F8-293761E1BBB2}" type="pres">
      <dgm:prSet presAssocID="{69BB0B39-82A8-4DF4-A822-19BE78892C29}" presName="rootComposite1" presStyleCnt="0"/>
      <dgm:spPr/>
    </dgm:pt>
    <dgm:pt modelId="{9FD1FEC0-9866-439D-9962-8BC4191F3B39}" type="pres">
      <dgm:prSet presAssocID="{69BB0B39-82A8-4DF4-A822-19BE78892C29}" presName="rootText1" presStyleLbl="alignAcc1" presStyleIdx="0" presStyleCnt="0">
        <dgm:presLayoutVars>
          <dgm:chPref val="3"/>
        </dgm:presLayoutVars>
      </dgm:prSet>
      <dgm:spPr/>
    </dgm:pt>
    <dgm:pt modelId="{1247AE10-583E-4015-9B72-DBE9BB140DB4}" type="pres">
      <dgm:prSet presAssocID="{69BB0B39-82A8-4DF4-A822-19BE78892C29}" presName="topArc1" presStyleLbl="parChTrans1D1" presStyleIdx="2" presStyleCnt="4"/>
      <dgm:spPr>
        <a:xfrm>
          <a:off x="4745541" y="421"/>
          <a:ext cx="1426264" cy="1426264"/>
        </a:xfrm>
        <a:prstGeom prst="arc">
          <a:avLst>
            <a:gd name="adj1" fmla="val 13200000"/>
            <a:gd name="adj2" fmla="val 19200000"/>
          </a:avLst>
        </a:prstGeom>
        <a:noFill/>
        <a:ln w="38100" cap="flat" cmpd="sng" algn="ctr">
          <a:solidFill>
            <a:srgbClr val="019934"/>
          </a:solidFill>
          <a:prstDash val="solid"/>
          <a:miter lim="800000"/>
        </a:ln>
        <a:effectLst/>
      </dgm:spPr>
    </dgm:pt>
    <dgm:pt modelId="{AFCFCCDE-61D7-4094-A204-9AC9731BDA41}" type="pres">
      <dgm:prSet presAssocID="{69BB0B39-82A8-4DF4-A822-19BE78892C29}" presName="bottomArc1" presStyleLbl="parChTrans1D1" presStyleIdx="3" presStyleCnt="4"/>
      <dgm:spPr>
        <a:xfrm>
          <a:off x="4745541" y="421"/>
          <a:ext cx="1426264" cy="1426264"/>
        </a:xfrm>
        <a:prstGeom prst="arc">
          <a:avLst>
            <a:gd name="adj1" fmla="val 2400000"/>
            <a:gd name="adj2" fmla="val 8400000"/>
          </a:avLst>
        </a:prstGeom>
        <a:noFill/>
        <a:ln w="38100" cap="flat" cmpd="sng" algn="ctr">
          <a:solidFill>
            <a:srgbClr val="019934"/>
          </a:solidFill>
          <a:prstDash val="solid"/>
          <a:miter lim="800000"/>
        </a:ln>
        <a:effectLst/>
      </dgm:spPr>
    </dgm:pt>
    <dgm:pt modelId="{C3EAA21A-0576-4D99-A90F-5D66F66FC69E}" type="pres">
      <dgm:prSet presAssocID="{69BB0B39-82A8-4DF4-A822-19BE78892C29}" presName="topConnNode1" presStyleLbl="node1" presStyleIdx="0" presStyleCnt="0"/>
      <dgm:spPr/>
    </dgm:pt>
    <dgm:pt modelId="{6B278E26-1D42-4640-BF60-CC0929F6A581}" type="pres">
      <dgm:prSet presAssocID="{69BB0B39-82A8-4DF4-A822-19BE78892C29}" presName="hierChild2" presStyleCnt="0"/>
      <dgm:spPr/>
    </dgm:pt>
    <dgm:pt modelId="{C62C576A-E2A0-4152-9DF0-AF89922DD2A5}" type="pres">
      <dgm:prSet presAssocID="{69BB0B39-82A8-4DF4-A822-19BE78892C29}" presName="hierChild3" presStyleCnt="0"/>
      <dgm:spPr/>
    </dgm:pt>
  </dgm:ptLst>
  <dgm:cxnLst>
    <dgm:cxn modelId="{D1413B1C-5CBB-451F-98DD-D155ED6E961E}" type="presOf" srcId="{925CF4DB-6C44-41A8-B2F8-85041E84E504}" destId="{5E7C64DA-D86C-44EC-BD6C-C4716DA2A02E}" srcOrd="0" destOrd="0" presId="urn:microsoft.com/office/officeart/2008/layout/HalfCircleOrganizationChart"/>
    <dgm:cxn modelId="{3811C125-9DE1-4B1E-9694-AD4D569D3969}" type="presOf" srcId="{AE4047E7-F26F-4599-808F-2A6287C453C7}" destId="{4C195CBF-9812-4F78-BCC2-18CFB3EE4FC7}" srcOrd="0" destOrd="0" presId="urn:microsoft.com/office/officeart/2008/layout/HalfCircleOrganizationChart"/>
    <dgm:cxn modelId="{BBBD323C-DA48-455E-AA9D-C642BC081E0C}" type="presOf" srcId="{925CF4DB-6C44-41A8-B2F8-85041E84E504}" destId="{DD949D81-5EAA-4EF6-895D-DDCDD447B754}" srcOrd="1" destOrd="0" presId="urn:microsoft.com/office/officeart/2008/layout/HalfCircleOrganizationChart"/>
    <dgm:cxn modelId="{F5C15154-0123-4ED2-87EA-DF3E088D4FED}" type="presOf" srcId="{69BB0B39-82A8-4DF4-A822-19BE78892C29}" destId="{C3EAA21A-0576-4D99-A90F-5D66F66FC69E}" srcOrd="1" destOrd="0" presId="urn:microsoft.com/office/officeart/2008/layout/HalfCircleOrganizationChart"/>
    <dgm:cxn modelId="{40729289-3D1C-493B-85D6-E88439B5FBFE}" srcId="{AE4047E7-F26F-4599-808F-2A6287C453C7}" destId="{925CF4DB-6C44-41A8-B2F8-85041E84E504}" srcOrd="0" destOrd="0" parTransId="{D03192D4-1F3E-4647-9FF4-9C488D5207E2}" sibTransId="{066F238C-C106-438B-AEF1-9EDB91E9D15A}"/>
    <dgm:cxn modelId="{69B8ECB3-8CEE-4A88-96A8-970A239B5BE0}" type="presOf" srcId="{69BB0B39-82A8-4DF4-A822-19BE78892C29}" destId="{9FD1FEC0-9866-439D-9962-8BC4191F3B39}" srcOrd="0" destOrd="0" presId="urn:microsoft.com/office/officeart/2008/layout/HalfCircleOrganizationChart"/>
    <dgm:cxn modelId="{5FB881C1-27D3-4584-B2D7-83B091AB7764}" srcId="{AE4047E7-F26F-4599-808F-2A6287C453C7}" destId="{69BB0B39-82A8-4DF4-A822-19BE78892C29}" srcOrd="1" destOrd="0" parTransId="{3E180EDC-C1BF-49DF-8ABD-673DE4793375}" sibTransId="{F8617C69-53A8-4CB5-AC93-8350BD6DFB3E}"/>
    <dgm:cxn modelId="{021AFF51-DA50-410C-8EBD-1F9EA898D684}" type="presParOf" srcId="{4C195CBF-9812-4F78-BCC2-18CFB3EE4FC7}" destId="{6F0BE992-AEAF-4D29-9CD2-867863EB018F}" srcOrd="0" destOrd="0" presId="urn:microsoft.com/office/officeart/2008/layout/HalfCircleOrganizationChart"/>
    <dgm:cxn modelId="{EE785551-C18F-4150-A23D-BCB0128FDECA}" type="presParOf" srcId="{6F0BE992-AEAF-4D29-9CD2-867863EB018F}" destId="{A7DBBBEE-6DFC-4377-9F66-CF0D84770EF1}" srcOrd="0" destOrd="0" presId="urn:microsoft.com/office/officeart/2008/layout/HalfCircleOrganizationChart"/>
    <dgm:cxn modelId="{B0338F9A-1AF1-4B67-B525-A209A1D1599E}" type="presParOf" srcId="{A7DBBBEE-6DFC-4377-9F66-CF0D84770EF1}" destId="{5E7C64DA-D86C-44EC-BD6C-C4716DA2A02E}" srcOrd="0" destOrd="0" presId="urn:microsoft.com/office/officeart/2008/layout/HalfCircleOrganizationChart"/>
    <dgm:cxn modelId="{676F0001-A3B6-4F35-83F4-145C0F0A5BF5}" type="presParOf" srcId="{A7DBBBEE-6DFC-4377-9F66-CF0D84770EF1}" destId="{B4AAF5DA-6E73-4D72-B5DE-0B3C0CD36F6A}" srcOrd="1" destOrd="0" presId="urn:microsoft.com/office/officeart/2008/layout/HalfCircleOrganizationChart"/>
    <dgm:cxn modelId="{C6B07AFA-CE78-437B-A0A7-F9035F763CD8}" type="presParOf" srcId="{A7DBBBEE-6DFC-4377-9F66-CF0D84770EF1}" destId="{E099E4DC-28D1-4C48-80A0-8FC219388046}" srcOrd="2" destOrd="0" presId="urn:microsoft.com/office/officeart/2008/layout/HalfCircleOrganizationChart"/>
    <dgm:cxn modelId="{4CA9A883-2EDD-419A-A89F-C43D4AED6DE0}" type="presParOf" srcId="{A7DBBBEE-6DFC-4377-9F66-CF0D84770EF1}" destId="{DD949D81-5EAA-4EF6-895D-DDCDD447B754}" srcOrd="3" destOrd="0" presId="urn:microsoft.com/office/officeart/2008/layout/HalfCircleOrganizationChart"/>
    <dgm:cxn modelId="{C5107A6F-E488-4C1C-8576-EB9475B49717}" type="presParOf" srcId="{6F0BE992-AEAF-4D29-9CD2-867863EB018F}" destId="{83BF0F66-C50A-4715-ACA4-C9C96A1BE59D}" srcOrd="1" destOrd="0" presId="urn:microsoft.com/office/officeart/2008/layout/HalfCircleOrganizationChart"/>
    <dgm:cxn modelId="{3B8FD985-A27C-4FB6-B55A-D3EFCD15AF1C}" type="presParOf" srcId="{6F0BE992-AEAF-4D29-9CD2-867863EB018F}" destId="{C66032C5-6837-4D65-9B9C-F40F5FFE4580}" srcOrd="2" destOrd="0" presId="urn:microsoft.com/office/officeart/2008/layout/HalfCircleOrganizationChart"/>
    <dgm:cxn modelId="{8BD5B4B8-5D3D-40E9-9796-9E29BAB1AEE6}" type="presParOf" srcId="{4C195CBF-9812-4F78-BCC2-18CFB3EE4FC7}" destId="{84E84C47-1B65-46D7-BF58-8B4F2175223B}" srcOrd="1" destOrd="0" presId="urn:microsoft.com/office/officeart/2008/layout/HalfCircleOrganizationChart"/>
    <dgm:cxn modelId="{E6F912BF-7AFA-4935-B515-BE39F0FEDD9B}" type="presParOf" srcId="{84E84C47-1B65-46D7-BF58-8B4F2175223B}" destId="{37B9607E-964B-407D-A3F8-293761E1BBB2}" srcOrd="0" destOrd="0" presId="urn:microsoft.com/office/officeart/2008/layout/HalfCircleOrganizationChart"/>
    <dgm:cxn modelId="{63318E75-DF7C-40CC-B2A7-181F12275678}" type="presParOf" srcId="{37B9607E-964B-407D-A3F8-293761E1BBB2}" destId="{9FD1FEC0-9866-439D-9962-8BC4191F3B39}" srcOrd="0" destOrd="0" presId="urn:microsoft.com/office/officeart/2008/layout/HalfCircleOrganizationChart"/>
    <dgm:cxn modelId="{918B2135-15B8-4B15-AFFD-59B841E140B7}" type="presParOf" srcId="{37B9607E-964B-407D-A3F8-293761E1BBB2}" destId="{1247AE10-583E-4015-9B72-DBE9BB140DB4}" srcOrd="1" destOrd="0" presId="urn:microsoft.com/office/officeart/2008/layout/HalfCircleOrganizationChart"/>
    <dgm:cxn modelId="{6238CCAF-6826-45F6-85E4-31889E20A3D6}" type="presParOf" srcId="{37B9607E-964B-407D-A3F8-293761E1BBB2}" destId="{AFCFCCDE-61D7-4094-A204-9AC9731BDA41}" srcOrd="2" destOrd="0" presId="urn:microsoft.com/office/officeart/2008/layout/HalfCircleOrganizationChart"/>
    <dgm:cxn modelId="{DD2A68F6-C1CC-469E-8204-6190AD22D370}" type="presParOf" srcId="{37B9607E-964B-407D-A3F8-293761E1BBB2}" destId="{C3EAA21A-0576-4D99-A90F-5D66F66FC69E}" srcOrd="3" destOrd="0" presId="urn:microsoft.com/office/officeart/2008/layout/HalfCircleOrganizationChart"/>
    <dgm:cxn modelId="{508B8D42-F4F9-469E-B5CC-53A950ECD42D}" type="presParOf" srcId="{84E84C47-1B65-46D7-BF58-8B4F2175223B}" destId="{6B278E26-1D42-4640-BF60-CC0929F6A581}" srcOrd="1" destOrd="0" presId="urn:microsoft.com/office/officeart/2008/layout/HalfCircleOrganizationChart"/>
    <dgm:cxn modelId="{DB606985-1996-4750-884F-22DD6B4EBACD}" type="presParOf" srcId="{84E84C47-1B65-46D7-BF58-8B4F2175223B}" destId="{C62C576A-E2A0-4152-9DF0-AF89922DD2A5}" srcOrd="2" destOrd="0" presId="urn:microsoft.com/office/officeart/2008/layout/HalfCircleOrganizationChart"/>
  </dgm:cxnLst>
  <dgm:bg/>
  <dgm:whole/>
  <dgm:extLst>
    <a:ext uri="http://schemas.microsoft.com/office/drawing/2008/diagram">
      <dsp:dataModelExt xmlns:dsp="http://schemas.microsoft.com/office/drawing/2008/diagram" relId="rId13"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A38394EA-86F3-4C7E-ADE4-35C25F3FFF33}" type="doc">
      <dgm:prSet loTypeId="urn:microsoft.com/office/officeart/2005/8/layout/radial6" loCatId="relationship" qsTypeId="urn:microsoft.com/office/officeart/2005/8/quickstyle/simple1" qsCatId="simple" csTypeId="urn:microsoft.com/office/officeart/2005/8/colors/accent1_2" csCatId="accent1" phldr="1"/>
      <dgm:spPr/>
      <dgm:t>
        <a:bodyPr/>
        <a:lstStyle/>
        <a:p>
          <a:endParaRPr lang="es-ES"/>
        </a:p>
      </dgm:t>
    </dgm:pt>
    <dgm:pt modelId="{2677BF0F-7F99-41DB-87E3-0D6645BC59BC}">
      <dgm:prSet phldrT="[Texto]" phldr="1"/>
      <dgm:spPr>
        <a:blipFill rotWithShape="0">
          <a:blip xmlns:r="http://schemas.openxmlformats.org/officeDocument/2006/relationships" r:embed="rId1">
            <a:duotone>
              <a:schemeClr val="accent5">
                <a:shade val="45000"/>
                <a:satMod val="135000"/>
              </a:schemeClr>
              <a:prstClr val="white"/>
            </a:duotone>
          </a:blip>
          <a:stretch>
            <a:fillRect/>
          </a:stretch>
        </a:blipFill>
      </dgm:spPr>
      <dgm:t>
        <a:bodyPr/>
        <a:lstStyle/>
        <a:p>
          <a:endParaRPr lang="es-ES"/>
        </a:p>
      </dgm:t>
    </dgm:pt>
    <dgm:pt modelId="{0DDB5CD9-3E9A-433A-8794-2A962514DC3D}" type="parTrans" cxnId="{BA1D8C40-E9F4-4647-BCCE-03684560ACFF}">
      <dgm:prSet/>
      <dgm:spPr/>
      <dgm:t>
        <a:bodyPr/>
        <a:lstStyle/>
        <a:p>
          <a:endParaRPr lang="es-ES"/>
        </a:p>
      </dgm:t>
    </dgm:pt>
    <dgm:pt modelId="{B22BD757-2028-415B-9786-96D83306E599}" type="sibTrans" cxnId="{BA1D8C40-E9F4-4647-BCCE-03684560ACFF}">
      <dgm:prSet/>
      <dgm:spPr/>
      <dgm:t>
        <a:bodyPr/>
        <a:lstStyle/>
        <a:p>
          <a:endParaRPr lang="es-ES"/>
        </a:p>
      </dgm:t>
    </dgm:pt>
    <dgm:pt modelId="{D405D61D-2426-45AA-AB77-25870634B2E3}">
      <dgm:prSet phldrT="[Texto]"/>
      <dgm:spPr/>
      <dgm:t>
        <a:bodyPr/>
        <a:lstStyle/>
        <a:p>
          <a:r>
            <a:rPr lang="es-MX" dirty="0"/>
            <a:t>Persona o grupo para la gestión del Programa </a:t>
          </a:r>
          <a:endParaRPr lang="es-ES" dirty="0"/>
        </a:p>
      </dgm:t>
    </dgm:pt>
    <dgm:pt modelId="{58CFB171-ACD5-4380-81CA-1F35FE5113A9}" type="parTrans" cxnId="{EB6B71C7-F682-4AF2-8155-7D440832D89E}">
      <dgm:prSet/>
      <dgm:spPr/>
      <dgm:t>
        <a:bodyPr/>
        <a:lstStyle/>
        <a:p>
          <a:endParaRPr lang="es-ES"/>
        </a:p>
      </dgm:t>
    </dgm:pt>
    <dgm:pt modelId="{92AB9933-3477-4AF2-93BB-5E01DC9D401B}" type="sibTrans" cxnId="{EB6B71C7-F682-4AF2-8155-7D440832D89E}">
      <dgm:prSet/>
      <dgm:spPr/>
      <dgm:t>
        <a:bodyPr/>
        <a:lstStyle/>
        <a:p>
          <a:endParaRPr lang="es-ES"/>
        </a:p>
      </dgm:t>
    </dgm:pt>
    <dgm:pt modelId="{2FBBC8A7-47AD-47A1-8BEA-C60EAABA1447}">
      <dgm:prSet phldrT="[Texto]"/>
      <dgm:spPr/>
      <dgm:t>
        <a:bodyPr/>
        <a:lstStyle/>
        <a:p>
          <a:r>
            <a:rPr lang="es-ES" dirty="0"/>
            <a:t>Entidad gestora del Proyecto </a:t>
          </a:r>
        </a:p>
      </dgm:t>
    </dgm:pt>
    <dgm:pt modelId="{E9147C10-8286-439A-BB99-27A6B6EC8B36}" type="parTrans" cxnId="{30279B31-5EEC-47AB-9133-062B6AA48A38}">
      <dgm:prSet/>
      <dgm:spPr/>
      <dgm:t>
        <a:bodyPr/>
        <a:lstStyle/>
        <a:p>
          <a:endParaRPr lang="es-ES"/>
        </a:p>
      </dgm:t>
    </dgm:pt>
    <dgm:pt modelId="{B019F59C-BE18-4CFB-A0A5-9B052CDDC722}" type="sibTrans" cxnId="{30279B31-5EEC-47AB-9133-062B6AA48A38}">
      <dgm:prSet/>
      <dgm:spPr/>
      <dgm:t>
        <a:bodyPr/>
        <a:lstStyle/>
        <a:p>
          <a:endParaRPr lang="es-ES"/>
        </a:p>
      </dgm:t>
    </dgm:pt>
    <dgm:pt modelId="{1D53FB05-8518-4F21-93C5-CE9588FDED62}">
      <dgm:prSet phldrT="[Texto]"/>
      <dgm:spPr/>
      <dgm:t>
        <a:bodyPr/>
        <a:lstStyle/>
        <a:p>
          <a:r>
            <a:rPr lang="es-ES" dirty="0"/>
            <a:t>Gestor del Proyecto</a:t>
          </a:r>
        </a:p>
      </dgm:t>
    </dgm:pt>
    <dgm:pt modelId="{EE192BF7-2504-4A03-8B5F-24C26DDBD906}" type="parTrans" cxnId="{32A2153F-0EA5-480C-8F95-C8A53B6ADCE3}">
      <dgm:prSet/>
      <dgm:spPr/>
      <dgm:t>
        <a:bodyPr/>
        <a:lstStyle/>
        <a:p>
          <a:endParaRPr lang="es-ES"/>
        </a:p>
      </dgm:t>
    </dgm:pt>
    <dgm:pt modelId="{FA6EB08B-7E18-41B7-9666-BFD9718370F2}" type="sibTrans" cxnId="{32A2153F-0EA5-480C-8F95-C8A53B6ADCE3}">
      <dgm:prSet/>
      <dgm:spPr/>
      <dgm:t>
        <a:bodyPr/>
        <a:lstStyle/>
        <a:p>
          <a:endParaRPr lang="es-ES"/>
        </a:p>
      </dgm:t>
    </dgm:pt>
    <dgm:pt modelId="{A96A4B42-0E2B-416C-BAA1-E3BE07C278D6}" type="pres">
      <dgm:prSet presAssocID="{A38394EA-86F3-4C7E-ADE4-35C25F3FFF33}" presName="Name0" presStyleCnt="0">
        <dgm:presLayoutVars>
          <dgm:chMax val="1"/>
          <dgm:dir/>
          <dgm:animLvl val="ctr"/>
          <dgm:resizeHandles val="exact"/>
        </dgm:presLayoutVars>
      </dgm:prSet>
      <dgm:spPr/>
    </dgm:pt>
    <dgm:pt modelId="{1128ED59-D243-4924-A208-CCC8FB624248}" type="pres">
      <dgm:prSet presAssocID="{2677BF0F-7F99-41DB-87E3-0D6645BC59BC}" presName="centerShape" presStyleLbl="node0" presStyleIdx="0" presStyleCnt="1"/>
      <dgm:spPr/>
    </dgm:pt>
    <dgm:pt modelId="{C573B26A-F5C9-44FE-BB52-509BECCF87FF}" type="pres">
      <dgm:prSet presAssocID="{D405D61D-2426-45AA-AB77-25870634B2E3}" presName="node" presStyleLbl="node1" presStyleIdx="0" presStyleCnt="3">
        <dgm:presLayoutVars>
          <dgm:bulletEnabled val="1"/>
        </dgm:presLayoutVars>
      </dgm:prSet>
      <dgm:spPr/>
    </dgm:pt>
    <dgm:pt modelId="{588AEA15-A6CE-4BF9-88AB-1D4ACFA14E7E}" type="pres">
      <dgm:prSet presAssocID="{D405D61D-2426-45AA-AB77-25870634B2E3}" presName="dummy" presStyleCnt="0"/>
      <dgm:spPr/>
    </dgm:pt>
    <dgm:pt modelId="{8BD12A19-6E28-43ED-B790-EFCF955AC68D}" type="pres">
      <dgm:prSet presAssocID="{92AB9933-3477-4AF2-93BB-5E01DC9D401B}" presName="sibTrans" presStyleLbl="sibTrans2D1" presStyleIdx="0" presStyleCnt="3"/>
      <dgm:spPr/>
    </dgm:pt>
    <dgm:pt modelId="{C1E663B7-6388-49C5-855D-A69D8FCEC39B}" type="pres">
      <dgm:prSet presAssocID="{2FBBC8A7-47AD-47A1-8BEA-C60EAABA1447}" presName="node" presStyleLbl="node1" presStyleIdx="1" presStyleCnt="3">
        <dgm:presLayoutVars>
          <dgm:bulletEnabled val="1"/>
        </dgm:presLayoutVars>
      </dgm:prSet>
      <dgm:spPr/>
    </dgm:pt>
    <dgm:pt modelId="{09D96AA2-F29F-4C7B-B5C5-CE40B118F438}" type="pres">
      <dgm:prSet presAssocID="{2FBBC8A7-47AD-47A1-8BEA-C60EAABA1447}" presName="dummy" presStyleCnt="0"/>
      <dgm:spPr/>
    </dgm:pt>
    <dgm:pt modelId="{BDE6D875-779E-493C-ABE3-1FD8B8E05B2A}" type="pres">
      <dgm:prSet presAssocID="{B019F59C-BE18-4CFB-A0A5-9B052CDDC722}" presName="sibTrans" presStyleLbl="sibTrans2D1" presStyleIdx="1" presStyleCnt="3"/>
      <dgm:spPr/>
    </dgm:pt>
    <dgm:pt modelId="{78158E9A-D5CF-4B99-ABDC-FA989AB6FFDC}" type="pres">
      <dgm:prSet presAssocID="{1D53FB05-8518-4F21-93C5-CE9588FDED62}" presName="node" presStyleLbl="node1" presStyleIdx="2" presStyleCnt="3">
        <dgm:presLayoutVars>
          <dgm:bulletEnabled val="1"/>
        </dgm:presLayoutVars>
      </dgm:prSet>
      <dgm:spPr/>
    </dgm:pt>
    <dgm:pt modelId="{AF841CBD-77EF-4A70-9B18-D243589BC3FB}" type="pres">
      <dgm:prSet presAssocID="{1D53FB05-8518-4F21-93C5-CE9588FDED62}" presName="dummy" presStyleCnt="0"/>
      <dgm:spPr/>
    </dgm:pt>
    <dgm:pt modelId="{9BC9677B-EA76-4FDC-846D-7F61DA71198C}" type="pres">
      <dgm:prSet presAssocID="{FA6EB08B-7E18-41B7-9666-BFD9718370F2}" presName="sibTrans" presStyleLbl="sibTrans2D1" presStyleIdx="2" presStyleCnt="3"/>
      <dgm:spPr/>
    </dgm:pt>
  </dgm:ptLst>
  <dgm:cxnLst>
    <dgm:cxn modelId="{CB12D816-E73D-4B44-B72A-1C47E3D1445C}" type="presOf" srcId="{2677BF0F-7F99-41DB-87E3-0D6645BC59BC}" destId="{1128ED59-D243-4924-A208-CCC8FB624248}" srcOrd="0" destOrd="0" presId="urn:microsoft.com/office/officeart/2005/8/layout/radial6"/>
    <dgm:cxn modelId="{AA94E91C-7C43-4EBF-A8B0-62B32BE74F3D}" type="presOf" srcId="{A38394EA-86F3-4C7E-ADE4-35C25F3FFF33}" destId="{A96A4B42-0E2B-416C-BAA1-E3BE07C278D6}" srcOrd="0" destOrd="0" presId="urn:microsoft.com/office/officeart/2005/8/layout/radial6"/>
    <dgm:cxn modelId="{30279B31-5EEC-47AB-9133-062B6AA48A38}" srcId="{2677BF0F-7F99-41DB-87E3-0D6645BC59BC}" destId="{2FBBC8A7-47AD-47A1-8BEA-C60EAABA1447}" srcOrd="1" destOrd="0" parTransId="{E9147C10-8286-439A-BB99-27A6B6EC8B36}" sibTransId="{B019F59C-BE18-4CFB-A0A5-9B052CDDC722}"/>
    <dgm:cxn modelId="{32A2153F-0EA5-480C-8F95-C8A53B6ADCE3}" srcId="{2677BF0F-7F99-41DB-87E3-0D6645BC59BC}" destId="{1D53FB05-8518-4F21-93C5-CE9588FDED62}" srcOrd="2" destOrd="0" parTransId="{EE192BF7-2504-4A03-8B5F-24C26DDBD906}" sibTransId="{FA6EB08B-7E18-41B7-9666-BFD9718370F2}"/>
    <dgm:cxn modelId="{BA1D8C40-E9F4-4647-BCCE-03684560ACFF}" srcId="{A38394EA-86F3-4C7E-ADE4-35C25F3FFF33}" destId="{2677BF0F-7F99-41DB-87E3-0D6645BC59BC}" srcOrd="0" destOrd="0" parTransId="{0DDB5CD9-3E9A-433A-8794-2A962514DC3D}" sibTransId="{B22BD757-2028-415B-9786-96D83306E599}"/>
    <dgm:cxn modelId="{D20A2A60-E53F-4C2C-B8FE-1914C4C1D23A}" type="presOf" srcId="{FA6EB08B-7E18-41B7-9666-BFD9718370F2}" destId="{9BC9677B-EA76-4FDC-846D-7F61DA71198C}" srcOrd="0" destOrd="0" presId="urn:microsoft.com/office/officeart/2005/8/layout/radial6"/>
    <dgm:cxn modelId="{58E00F43-42D2-4D58-A9A5-E7E07ED58045}" type="presOf" srcId="{1D53FB05-8518-4F21-93C5-CE9588FDED62}" destId="{78158E9A-D5CF-4B99-ABDC-FA989AB6FFDC}" srcOrd="0" destOrd="0" presId="urn:microsoft.com/office/officeart/2005/8/layout/radial6"/>
    <dgm:cxn modelId="{79243994-B386-4BA1-AC6E-5FB40CD80760}" type="presOf" srcId="{2FBBC8A7-47AD-47A1-8BEA-C60EAABA1447}" destId="{C1E663B7-6388-49C5-855D-A69D8FCEC39B}" srcOrd="0" destOrd="0" presId="urn:microsoft.com/office/officeart/2005/8/layout/radial6"/>
    <dgm:cxn modelId="{73CE569E-D9AA-4048-A2CD-A417BE0A11CE}" type="presOf" srcId="{92AB9933-3477-4AF2-93BB-5E01DC9D401B}" destId="{8BD12A19-6E28-43ED-B790-EFCF955AC68D}" srcOrd="0" destOrd="0" presId="urn:microsoft.com/office/officeart/2005/8/layout/radial6"/>
    <dgm:cxn modelId="{246E87C4-BED3-42A2-A428-31931A32CED5}" type="presOf" srcId="{D405D61D-2426-45AA-AB77-25870634B2E3}" destId="{C573B26A-F5C9-44FE-BB52-509BECCF87FF}" srcOrd="0" destOrd="0" presId="urn:microsoft.com/office/officeart/2005/8/layout/radial6"/>
    <dgm:cxn modelId="{EB6B71C7-F682-4AF2-8155-7D440832D89E}" srcId="{2677BF0F-7F99-41DB-87E3-0D6645BC59BC}" destId="{D405D61D-2426-45AA-AB77-25870634B2E3}" srcOrd="0" destOrd="0" parTransId="{58CFB171-ACD5-4380-81CA-1F35FE5113A9}" sibTransId="{92AB9933-3477-4AF2-93BB-5E01DC9D401B}"/>
    <dgm:cxn modelId="{A1FA03E1-6555-4057-AA85-868B7043EA29}" type="presOf" srcId="{B019F59C-BE18-4CFB-A0A5-9B052CDDC722}" destId="{BDE6D875-779E-493C-ABE3-1FD8B8E05B2A}" srcOrd="0" destOrd="0" presId="urn:microsoft.com/office/officeart/2005/8/layout/radial6"/>
    <dgm:cxn modelId="{B702BE63-447F-4607-8E7F-47508D98605B}" type="presParOf" srcId="{A96A4B42-0E2B-416C-BAA1-E3BE07C278D6}" destId="{1128ED59-D243-4924-A208-CCC8FB624248}" srcOrd="0" destOrd="0" presId="urn:microsoft.com/office/officeart/2005/8/layout/radial6"/>
    <dgm:cxn modelId="{2693534D-A8D2-460C-B98E-DB783EE93D4F}" type="presParOf" srcId="{A96A4B42-0E2B-416C-BAA1-E3BE07C278D6}" destId="{C573B26A-F5C9-44FE-BB52-509BECCF87FF}" srcOrd="1" destOrd="0" presId="urn:microsoft.com/office/officeart/2005/8/layout/radial6"/>
    <dgm:cxn modelId="{27B0B0AA-B748-4BEB-BCD2-4ED520562964}" type="presParOf" srcId="{A96A4B42-0E2B-416C-BAA1-E3BE07C278D6}" destId="{588AEA15-A6CE-4BF9-88AB-1D4ACFA14E7E}" srcOrd="2" destOrd="0" presId="urn:microsoft.com/office/officeart/2005/8/layout/radial6"/>
    <dgm:cxn modelId="{F6C50731-28BC-4DFB-8E6A-317EB6FC8FCD}" type="presParOf" srcId="{A96A4B42-0E2B-416C-BAA1-E3BE07C278D6}" destId="{8BD12A19-6E28-43ED-B790-EFCF955AC68D}" srcOrd="3" destOrd="0" presId="urn:microsoft.com/office/officeart/2005/8/layout/radial6"/>
    <dgm:cxn modelId="{018A8371-0C22-452E-9DDC-D716BBBBA292}" type="presParOf" srcId="{A96A4B42-0E2B-416C-BAA1-E3BE07C278D6}" destId="{C1E663B7-6388-49C5-855D-A69D8FCEC39B}" srcOrd="4" destOrd="0" presId="urn:microsoft.com/office/officeart/2005/8/layout/radial6"/>
    <dgm:cxn modelId="{37DC991E-2182-4A66-9F7F-1CD22E16ED27}" type="presParOf" srcId="{A96A4B42-0E2B-416C-BAA1-E3BE07C278D6}" destId="{09D96AA2-F29F-4C7B-B5C5-CE40B118F438}" srcOrd="5" destOrd="0" presId="urn:microsoft.com/office/officeart/2005/8/layout/radial6"/>
    <dgm:cxn modelId="{5D3C09D2-CC68-48FE-A05D-73B295CCCC59}" type="presParOf" srcId="{A96A4B42-0E2B-416C-BAA1-E3BE07C278D6}" destId="{BDE6D875-779E-493C-ABE3-1FD8B8E05B2A}" srcOrd="6" destOrd="0" presId="urn:microsoft.com/office/officeart/2005/8/layout/radial6"/>
    <dgm:cxn modelId="{4D3BB842-15EA-4D97-9B73-3B6950B793C4}" type="presParOf" srcId="{A96A4B42-0E2B-416C-BAA1-E3BE07C278D6}" destId="{78158E9A-D5CF-4B99-ABDC-FA989AB6FFDC}" srcOrd="7" destOrd="0" presId="urn:microsoft.com/office/officeart/2005/8/layout/radial6"/>
    <dgm:cxn modelId="{8F104323-5E06-4AAD-BE8F-7C5762DB4E0A}" type="presParOf" srcId="{A96A4B42-0E2B-416C-BAA1-E3BE07C278D6}" destId="{AF841CBD-77EF-4A70-9B18-D243589BC3FB}" srcOrd="8" destOrd="0" presId="urn:microsoft.com/office/officeart/2005/8/layout/radial6"/>
    <dgm:cxn modelId="{F77261A2-7DDE-405B-B1BC-BA0FA49F6CFC}" type="presParOf" srcId="{A96A4B42-0E2B-416C-BAA1-E3BE07C278D6}" destId="{9BC9677B-EA76-4FDC-846D-7F61DA71198C}" srcOrd="9" destOrd="0" presId="urn:microsoft.com/office/officeart/2005/8/layout/radial6"/>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3E505360-F90D-4106-828B-FE1D9696440D}" type="doc">
      <dgm:prSet loTypeId="urn:microsoft.com/office/officeart/2005/8/layout/cycle7" loCatId="cycle" qsTypeId="urn:microsoft.com/office/officeart/2005/8/quickstyle/simple1" qsCatId="simple" csTypeId="urn:microsoft.com/office/officeart/2005/8/colors/accent1_2" csCatId="accent1" phldr="1"/>
      <dgm:spPr/>
      <dgm:t>
        <a:bodyPr/>
        <a:lstStyle/>
        <a:p>
          <a:endParaRPr lang="es-ES"/>
        </a:p>
      </dgm:t>
    </dgm:pt>
    <dgm:pt modelId="{AE5B6D7F-0736-4B7F-999C-249AEC1BB831}">
      <dgm:prSet phldrT="[Texto]"/>
      <dgm:spPr/>
      <dgm:t>
        <a:bodyPr/>
        <a:lstStyle/>
        <a:p>
          <a:r>
            <a:rPr lang="es-ES" dirty="0"/>
            <a:t>Ex-ante</a:t>
          </a:r>
        </a:p>
      </dgm:t>
    </dgm:pt>
    <dgm:pt modelId="{B8B62098-D225-448D-8884-C8A4AD413E79}" type="parTrans" cxnId="{4F21D449-1616-4824-B9B0-DF4640A0EAC9}">
      <dgm:prSet/>
      <dgm:spPr/>
      <dgm:t>
        <a:bodyPr/>
        <a:lstStyle/>
        <a:p>
          <a:endParaRPr lang="es-ES"/>
        </a:p>
      </dgm:t>
    </dgm:pt>
    <dgm:pt modelId="{83252CFD-183A-4BEE-A610-3178FB55EDA1}" type="sibTrans" cxnId="{4F21D449-1616-4824-B9B0-DF4640A0EAC9}">
      <dgm:prSet/>
      <dgm:spPr/>
      <dgm:t>
        <a:bodyPr/>
        <a:lstStyle/>
        <a:p>
          <a:endParaRPr lang="es-ES"/>
        </a:p>
      </dgm:t>
    </dgm:pt>
    <dgm:pt modelId="{154D2E5F-F953-4302-BC8D-8583A555E7D6}">
      <dgm:prSet phldrT="[Texto]"/>
      <dgm:spPr/>
      <dgm:t>
        <a:bodyPr/>
        <a:lstStyle/>
        <a:p>
          <a:r>
            <a:rPr lang="es-ES" dirty="0"/>
            <a:t>Intermedia (seguimiento)</a:t>
          </a:r>
        </a:p>
      </dgm:t>
    </dgm:pt>
    <dgm:pt modelId="{9826FE21-31F2-4687-A248-B95EB266E9FF}" type="parTrans" cxnId="{C44EE562-EC2C-48BF-A797-FF201ABEF059}">
      <dgm:prSet/>
      <dgm:spPr/>
      <dgm:t>
        <a:bodyPr/>
        <a:lstStyle/>
        <a:p>
          <a:endParaRPr lang="es-ES"/>
        </a:p>
      </dgm:t>
    </dgm:pt>
    <dgm:pt modelId="{357D2CA7-55A2-4EA8-849D-D0348C0C61EB}" type="sibTrans" cxnId="{C44EE562-EC2C-48BF-A797-FF201ABEF059}">
      <dgm:prSet/>
      <dgm:spPr/>
      <dgm:t>
        <a:bodyPr/>
        <a:lstStyle/>
        <a:p>
          <a:endParaRPr lang="es-ES"/>
        </a:p>
      </dgm:t>
    </dgm:pt>
    <dgm:pt modelId="{066876D9-9426-4700-98A8-949DCB7BC363}">
      <dgm:prSet phldrT="[Texto]"/>
      <dgm:spPr/>
      <dgm:t>
        <a:bodyPr/>
        <a:lstStyle/>
        <a:p>
          <a:r>
            <a:rPr lang="es-ES" dirty="0"/>
            <a:t>Final</a:t>
          </a:r>
        </a:p>
      </dgm:t>
    </dgm:pt>
    <dgm:pt modelId="{5FB4DD66-CB52-4C10-86DE-76195F68BA22}" type="parTrans" cxnId="{48AFAFDC-B718-4B42-A26F-D006AAE620E9}">
      <dgm:prSet/>
      <dgm:spPr/>
      <dgm:t>
        <a:bodyPr/>
        <a:lstStyle/>
        <a:p>
          <a:endParaRPr lang="es-ES"/>
        </a:p>
      </dgm:t>
    </dgm:pt>
    <dgm:pt modelId="{5C0B1918-F420-4AE6-A3D8-0044CBF6B6D0}" type="sibTrans" cxnId="{48AFAFDC-B718-4B42-A26F-D006AAE620E9}">
      <dgm:prSet/>
      <dgm:spPr/>
      <dgm:t>
        <a:bodyPr/>
        <a:lstStyle/>
        <a:p>
          <a:endParaRPr lang="es-ES"/>
        </a:p>
      </dgm:t>
    </dgm:pt>
    <dgm:pt modelId="{D5B0D8C1-3463-4697-9B68-131AF57BEA91}">
      <dgm:prSet phldrT="[Texto]"/>
      <dgm:spPr/>
      <dgm:t>
        <a:bodyPr/>
        <a:lstStyle/>
        <a:p>
          <a:r>
            <a:rPr lang="es-ES" dirty="0"/>
            <a:t>Ex-post</a:t>
          </a:r>
        </a:p>
      </dgm:t>
    </dgm:pt>
    <dgm:pt modelId="{BEABA2F7-E522-4059-88E3-1CF9355BB51D}" type="parTrans" cxnId="{E1E70677-A5E1-47AC-A94A-9DFBC04D063D}">
      <dgm:prSet/>
      <dgm:spPr/>
      <dgm:t>
        <a:bodyPr/>
        <a:lstStyle/>
        <a:p>
          <a:endParaRPr lang="es-ES"/>
        </a:p>
      </dgm:t>
    </dgm:pt>
    <dgm:pt modelId="{F10A319F-27A1-4355-9AE5-359A0E8B3189}" type="sibTrans" cxnId="{E1E70677-A5E1-47AC-A94A-9DFBC04D063D}">
      <dgm:prSet/>
      <dgm:spPr/>
      <dgm:t>
        <a:bodyPr/>
        <a:lstStyle/>
        <a:p>
          <a:endParaRPr lang="es-ES"/>
        </a:p>
      </dgm:t>
    </dgm:pt>
    <dgm:pt modelId="{80D3C8B7-ECC0-4FBB-B6AD-49F3778DC88A}" type="pres">
      <dgm:prSet presAssocID="{3E505360-F90D-4106-828B-FE1D9696440D}" presName="Name0" presStyleCnt="0">
        <dgm:presLayoutVars>
          <dgm:dir/>
          <dgm:resizeHandles val="exact"/>
        </dgm:presLayoutVars>
      </dgm:prSet>
      <dgm:spPr/>
    </dgm:pt>
    <dgm:pt modelId="{DD5571CE-F540-4D8B-BA9F-39C352D80BF5}" type="pres">
      <dgm:prSet presAssocID="{AE5B6D7F-0736-4B7F-999C-249AEC1BB831}" presName="node" presStyleLbl="node1" presStyleIdx="0" presStyleCnt="4">
        <dgm:presLayoutVars>
          <dgm:bulletEnabled val="1"/>
        </dgm:presLayoutVars>
      </dgm:prSet>
      <dgm:spPr/>
    </dgm:pt>
    <dgm:pt modelId="{218B5F91-E9DC-46B9-BB56-9352C65C028F}" type="pres">
      <dgm:prSet presAssocID="{83252CFD-183A-4BEE-A610-3178FB55EDA1}" presName="sibTrans" presStyleLbl="sibTrans2D1" presStyleIdx="0" presStyleCnt="4"/>
      <dgm:spPr/>
    </dgm:pt>
    <dgm:pt modelId="{729637EB-C9CD-428C-8B81-7DCB516C11B7}" type="pres">
      <dgm:prSet presAssocID="{83252CFD-183A-4BEE-A610-3178FB55EDA1}" presName="connectorText" presStyleLbl="sibTrans2D1" presStyleIdx="0" presStyleCnt="4"/>
      <dgm:spPr/>
    </dgm:pt>
    <dgm:pt modelId="{D79CB7D1-0E66-47F0-8DFA-84D546A0C40F}" type="pres">
      <dgm:prSet presAssocID="{154D2E5F-F953-4302-BC8D-8583A555E7D6}" presName="node" presStyleLbl="node1" presStyleIdx="1" presStyleCnt="4">
        <dgm:presLayoutVars>
          <dgm:bulletEnabled val="1"/>
        </dgm:presLayoutVars>
      </dgm:prSet>
      <dgm:spPr/>
    </dgm:pt>
    <dgm:pt modelId="{570A8509-2FCA-44A6-AD65-381B5EEC6313}" type="pres">
      <dgm:prSet presAssocID="{357D2CA7-55A2-4EA8-849D-D0348C0C61EB}" presName="sibTrans" presStyleLbl="sibTrans2D1" presStyleIdx="1" presStyleCnt="4"/>
      <dgm:spPr/>
    </dgm:pt>
    <dgm:pt modelId="{86C39B1E-1ACC-4B57-8F35-B1ECF9BD40FE}" type="pres">
      <dgm:prSet presAssocID="{357D2CA7-55A2-4EA8-849D-D0348C0C61EB}" presName="connectorText" presStyleLbl="sibTrans2D1" presStyleIdx="1" presStyleCnt="4"/>
      <dgm:spPr/>
    </dgm:pt>
    <dgm:pt modelId="{446AB8FA-AA20-4C8F-AECF-47A8E733809E}" type="pres">
      <dgm:prSet presAssocID="{066876D9-9426-4700-98A8-949DCB7BC363}" presName="node" presStyleLbl="node1" presStyleIdx="2" presStyleCnt="4">
        <dgm:presLayoutVars>
          <dgm:bulletEnabled val="1"/>
        </dgm:presLayoutVars>
      </dgm:prSet>
      <dgm:spPr/>
    </dgm:pt>
    <dgm:pt modelId="{CAB0A507-C03F-4B7A-8177-FC07EC8E6ABB}" type="pres">
      <dgm:prSet presAssocID="{5C0B1918-F420-4AE6-A3D8-0044CBF6B6D0}" presName="sibTrans" presStyleLbl="sibTrans2D1" presStyleIdx="2" presStyleCnt="4"/>
      <dgm:spPr/>
    </dgm:pt>
    <dgm:pt modelId="{8951AAFF-1BD1-47DE-AD10-5ADF533363FA}" type="pres">
      <dgm:prSet presAssocID="{5C0B1918-F420-4AE6-A3D8-0044CBF6B6D0}" presName="connectorText" presStyleLbl="sibTrans2D1" presStyleIdx="2" presStyleCnt="4"/>
      <dgm:spPr/>
    </dgm:pt>
    <dgm:pt modelId="{E01D7E53-65CB-4017-910C-0F6E0C636218}" type="pres">
      <dgm:prSet presAssocID="{D5B0D8C1-3463-4697-9B68-131AF57BEA91}" presName="node" presStyleLbl="node1" presStyleIdx="3" presStyleCnt="4">
        <dgm:presLayoutVars>
          <dgm:bulletEnabled val="1"/>
        </dgm:presLayoutVars>
      </dgm:prSet>
      <dgm:spPr/>
    </dgm:pt>
    <dgm:pt modelId="{E8F198FC-B93F-456E-8641-ABB6116C1337}" type="pres">
      <dgm:prSet presAssocID="{F10A319F-27A1-4355-9AE5-359A0E8B3189}" presName="sibTrans" presStyleLbl="sibTrans2D1" presStyleIdx="3" presStyleCnt="4"/>
      <dgm:spPr/>
    </dgm:pt>
    <dgm:pt modelId="{04C6A7D6-6B9D-44C2-8E42-FF0A1E07D249}" type="pres">
      <dgm:prSet presAssocID="{F10A319F-27A1-4355-9AE5-359A0E8B3189}" presName="connectorText" presStyleLbl="sibTrans2D1" presStyleIdx="3" presStyleCnt="4"/>
      <dgm:spPr/>
    </dgm:pt>
  </dgm:ptLst>
  <dgm:cxnLst>
    <dgm:cxn modelId="{01CF9027-658D-45C4-80E1-C625A17716FE}" type="presOf" srcId="{83252CFD-183A-4BEE-A610-3178FB55EDA1}" destId="{218B5F91-E9DC-46B9-BB56-9352C65C028F}" srcOrd="0" destOrd="0" presId="urn:microsoft.com/office/officeart/2005/8/layout/cycle7"/>
    <dgm:cxn modelId="{C44EE562-EC2C-48BF-A797-FF201ABEF059}" srcId="{3E505360-F90D-4106-828B-FE1D9696440D}" destId="{154D2E5F-F953-4302-BC8D-8583A555E7D6}" srcOrd="1" destOrd="0" parTransId="{9826FE21-31F2-4687-A248-B95EB266E9FF}" sibTransId="{357D2CA7-55A2-4EA8-849D-D0348C0C61EB}"/>
    <dgm:cxn modelId="{478AC566-57BA-4ECE-8DA7-8FB005C200EE}" type="presOf" srcId="{066876D9-9426-4700-98A8-949DCB7BC363}" destId="{446AB8FA-AA20-4C8F-AECF-47A8E733809E}" srcOrd="0" destOrd="0" presId="urn:microsoft.com/office/officeart/2005/8/layout/cycle7"/>
    <dgm:cxn modelId="{4F21D449-1616-4824-B9B0-DF4640A0EAC9}" srcId="{3E505360-F90D-4106-828B-FE1D9696440D}" destId="{AE5B6D7F-0736-4B7F-999C-249AEC1BB831}" srcOrd="0" destOrd="0" parTransId="{B8B62098-D225-448D-8884-C8A4AD413E79}" sibTransId="{83252CFD-183A-4BEE-A610-3178FB55EDA1}"/>
    <dgm:cxn modelId="{E1E70677-A5E1-47AC-A94A-9DFBC04D063D}" srcId="{3E505360-F90D-4106-828B-FE1D9696440D}" destId="{D5B0D8C1-3463-4697-9B68-131AF57BEA91}" srcOrd="3" destOrd="0" parTransId="{BEABA2F7-E522-4059-88E3-1CF9355BB51D}" sibTransId="{F10A319F-27A1-4355-9AE5-359A0E8B3189}"/>
    <dgm:cxn modelId="{808AD85A-3871-4A16-A687-10489F427622}" type="presOf" srcId="{3E505360-F90D-4106-828B-FE1D9696440D}" destId="{80D3C8B7-ECC0-4FBB-B6AD-49F3778DC88A}" srcOrd="0" destOrd="0" presId="urn:microsoft.com/office/officeart/2005/8/layout/cycle7"/>
    <dgm:cxn modelId="{B3EEA67D-B0D3-4CB4-BDD2-E723952096F3}" type="presOf" srcId="{D5B0D8C1-3463-4697-9B68-131AF57BEA91}" destId="{E01D7E53-65CB-4017-910C-0F6E0C636218}" srcOrd="0" destOrd="0" presId="urn:microsoft.com/office/officeart/2005/8/layout/cycle7"/>
    <dgm:cxn modelId="{E7B38081-A1D7-48FF-A562-854A8405FA18}" type="presOf" srcId="{357D2CA7-55A2-4EA8-849D-D0348C0C61EB}" destId="{570A8509-2FCA-44A6-AD65-381B5EEC6313}" srcOrd="0" destOrd="0" presId="urn:microsoft.com/office/officeart/2005/8/layout/cycle7"/>
    <dgm:cxn modelId="{A814C29F-411F-4862-97D9-B5D5CBF26E57}" type="presOf" srcId="{5C0B1918-F420-4AE6-A3D8-0044CBF6B6D0}" destId="{CAB0A507-C03F-4B7A-8177-FC07EC8E6ABB}" srcOrd="0" destOrd="0" presId="urn:microsoft.com/office/officeart/2005/8/layout/cycle7"/>
    <dgm:cxn modelId="{C623E7A3-D034-4226-B7F2-75C7C3E15D0C}" type="presOf" srcId="{154D2E5F-F953-4302-BC8D-8583A555E7D6}" destId="{D79CB7D1-0E66-47F0-8DFA-84D546A0C40F}" srcOrd="0" destOrd="0" presId="urn:microsoft.com/office/officeart/2005/8/layout/cycle7"/>
    <dgm:cxn modelId="{A17A8EBC-67D4-45F4-96DC-13A5318F3C87}" type="presOf" srcId="{F10A319F-27A1-4355-9AE5-359A0E8B3189}" destId="{E8F198FC-B93F-456E-8641-ABB6116C1337}" srcOrd="0" destOrd="0" presId="urn:microsoft.com/office/officeart/2005/8/layout/cycle7"/>
    <dgm:cxn modelId="{48AFAFDC-B718-4B42-A26F-D006AAE620E9}" srcId="{3E505360-F90D-4106-828B-FE1D9696440D}" destId="{066876D9-9426-4700-98A8-949DCB7BC363}" srcOrd="2" destOrd="0" parTransId="{5FB4DD66-CB52-4C10-86DE-76195F68BA22}" sibTransId="{5C0B1918-F420-4AE6-A3D8-0044CBF6B6D0}"/>
    <dgm:cxn modelId="{406DECDD-DC0D-4485-A96A-7448995C8484}" type="presOf" srcId="{F10A319F-27A1-4355-9AE5-359A0E8B3189}" destId="{04C6A7D6-6B9D-44C2-8E42-FF0A1E07D249}" srcOrd="1" destOrd="0" presId="urn:microsoft.com/office/officeart/2005/8/layout/cycle7"/>
    <dgm:cxn modelId="{CC1E0FE6-06EF-4660-AB5A-3009D4A49592}" type="presOf" srcId="{AE5B6D7F-0736-4B7F-999C-249AEC1BB831}" destId="{DD5571CE-F540-4D8B-BA9F-39C352D80BF5}" srcOrd="0" destOrd="0" presId="urn:microsoft.com/office/officeart/2005/8/layout/cycle7"/>
    <dgm:cxn modelId="{D38599EF-ED28-492A-AC41-DCDC8211FDA3}" type="presOf" srcId="{5C0B1918-F420-4AE6-A3D8-0044CBF6B6D0}" destId="{8951AAFF-1BD1-47DE-AD10-5ADF533363FA}" srcOrd="1" destOrd="0" presId="urn:microsoft.com/office/officeart/2005/8/layout/cycle7"/>
    <dgm:cxn modelId="{6E68BEF1-563E-4B91-BAA5-DFE6C8CD12DE}" type="presOf" srcId="{83252CFD-183A-4BEE-A610-3178FB55EDA1}" destId="{729637EB-C9CD-428C-8B81-7DCB516C11B7}" srcOrd="1" destOrd="0" presId="urn:microsoft.com/office/officeart/2005/8/layout/cycle7"/>
    <dgm:cxn modelId="{DEAF47F4-9B18-4E35-AFFB-C4E8A7430B6B}" type="presOf" srcId="{357D2CA7-55A2-4EA8-849D-D0348C0C61EB}" destId="{86C39B1E-1ACC-4B57-8F35-B1ECF9BD40FE}" srcOrd="1" destOrd="0" presId="urn:microsoft.com/office/officeart/2005/8/layout/cycle7"/>
    <dgm:cxn modelId="{E49166A2-B88E-4040-BFD7-9E25E7D8FAAE}" type="presParOf" srcId="{80D3C8B7-ECC0-4FBB-B6AD-49F3778DC88A}" destId="{DD5571CE-F540-4D8B-BA9F-39C352D80BF5}" srcOrd="0" destOrd="0" presId="urn:microsoft.com/office/officeart/2005/8/layout/cycle7"/>
    <dgm:cxn modelId="{01F3245B-9665-455A-82C5-B10CF7155D6F}" type="presParOf" srcId="{80D3C8B7-ECC0-4FBB-B6AD-49F3778DC88A}" destId="{218B5F91-E9DC-46B9-BB56-9352C65C028F}" srcOrd="1" destOrd="0" presId="urn:microsoft.com/office/officeart/2005/8/layout/cycle7"/>
    <dgm:cxn modelId="{93E9545E-A9E1-4B42-B813-31513EEAE4E4}" type="presParOf" srcId="{218B5F91-E9DC-46B9-BB56-9352C65C028F}" destId="{729637EB-C9CD-428C-8B81-7DCB516C11B7}" srcOrd="0" destOrd="0" presId="urn:microsoft.com/office/officeart/2005/8/layout/cycle7"/>
    <dgm:cxn modelId="{D62ECFF0-04DD-45E2-B771-67B0D2E8D6D8}" type="presParOf" srcId="{80D3C8B7-ECC0-4FBB-B6AD-49F3778DC88A}" destId="{D79CB7D1-0E66-47F0-8DFA-84D546A0C40F}" srcOrd="2" destOrd="0" presId="urn:microsoft.com/office/officeart/2005/8/layout/cycle7"/>
    <dgm:cxn modelId="{D7C56B4E-B0F1-4539-9A0B-E07315EB45C2}" type="presParOf" srcId="{80D3C8B7-ECC0-4FBB-B6AD-49F3778DC88A}" destId="{570A8509-2FCA-44A6-AD65-381B5EEC6313}" srcOrd="3" destOrd="0" presId="urn:microsoft.com/office/officeart/2005/8/layout/cycle7"/>
    <dgm:cxn modelId="{34103D76-4478-4BA3-9DEB-88B773D6BDC3}" type="presParOf" srcId="{570A8509-2FCA-44A6-AD65-381B5EEC6313}" destId="{86C39B1E-1ACC-4B57-8F35-B1ECF9BD40FE}" srcOrd="0" destOrd="0" presId="urn:microsoft.com/office/officeart/2005/8/layout/cycle7"/>
    <dgm:cxn modelId="{199CDD10-500C-45C9-9155-7678A81F6219}" type="presParOf" srcId="{80D3C8B7-ECC0-4FBB-B6AD-49F3778DC88A}" destId="{446AB8FA-AA20-4C8F-AECF-47A8E733809E}" srcOrd="4" destOrd="0" presId="urn:microsoft.com/office/officeart/2005/8/layout/cycle7"/>
    <dgm:cxn modelId="{6D7800CE-F3AA-4831-9348-C35531EE04D8}" type="presParOf" srcId="{80D3C8B7-ECC0-4FBB-B6AD-49F3778DC88A}" destId="{CAB0A507-C03F-4B7A-8177-FC07EC8E6ABB}" srcOrd="5" destOrd="0" presId="urn:microsoft.com/office/officeart/2005/8/layout/cycle7"/>
    <dgm:cxn modelId="{080D88F8-CB40-4C42-8CCB-CF90AF6FF32E}" type="presParOf" srcId="{CAB0A507-C03F-4B7A-8177-FC07EC8E6ABB}" destId="{8951AAFF-1BD1-47DE-AD10-5ADF533363FA}" srcOrd="0" destOrd="0" presId="urn:microsoft.com/office/officeart/2005/8/layout/cycle7"/>
    <dgm:cxn modelId="{F3162B68-DB66-4322-A16F-ECD378145DD8}" type="presParOf" srcId="{80D3C8B7-ECC0-4FBB-B6AD-49F3778DC88A}" destId="{E01D7E53-65CB-4017-910C-0F6E0C636218}" srcOrd="6" destOrd="0" presId="urn:microsoft.com/office/officeart/2005/8/layout/cycle7"/>
    <dgm:cxn modelId="{8A699A44-35C5-418A-B576-0A3B1B2EE44E}" type="presParOf" srcId="{80D3C8B7-ECC0-4FBB-B6AD-49F3778DC88A}" destId="{E8F198FC-B93F-456E-8641-ABB6116C1337}" srcOrd="7" destOrd="0" presId="urn:microsoft.com/office/officeart/2005/8/layout/cycle7"/>
    <dgm:cxn modelId="{E8E0B264-C380-4BB8-8D2C-9F2EC5B96B9B}" type="presParOf" srcId="{E8F198FC-B93F-456E-8641-ABB6116C1337}" destId="{04C6A7D6-6B9D-44C2-8E42-FF0A1E07D249}" srcOrd="0" destOrd="0" presId="urn:microsoft.com/office/officeart/2005/8/layout/cycle7"/>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4AAF5DA-6E73-4D72-B5DE-0B3C0CD36F6A}">
      <dsp:nvSpPr>
        <dsp:cNvPr id="0" name=""/>
        <dsp:cNvSpPr/>
      </dsp:nvSpPr>
      <dsp:spPr>
        <a:xfrm>
          <a:off x="1640314" y="541"/>
          <a:ext cx="1426024" cy="1426024"/>
        </a:xfrm>
        <a:prstGeom prst="arc">
          <a:avLst>
            <a:gd name="adj1" fmla="val 13200000"/>
            <a:gd name="adj2" fmla="val 19200000"/>
          </a:avLst>
        </a:prstGeom>
        <a:noFill/>
        <a:ln w="38100" cap="flat" cmpd="sng" algn="ctr">
          <a:solidFill>
            <a:srgbClr val="019934"/>
          </a:solidFill>
          <a:prstDash val="solid"/>
          <a:miter lim="800000"/>
        </a:ln>
        <a:effectLst/>
      </dsp:spPr>
      <dsp:style>
        <a:lnRef idx="2">
          <a:scrgbClr r="0" g="0" b="0"/>
        </a:lnRef>
        <a:fillRef idx="0">
          <a:scrgbClr r="0" g="0" b="0"/>
        </a:fillRef>
        <a:effectRef idx="0">
          <a:scrgbClr r="0" g="0" b="0"/>
        </a:effectRef>
        <a:fontRef idx="minor"/>
      </dsp:style>
    </dsp:sp>
    <dsp:sp modelId="{E099E4DC-28D1-4C48-80A0-8FC219388046}">
      <dsp:nvSpPr>
        <dsp:cNvPr id="0" name=""/>
        <dsp:cNvSpPr/>
      </dsp:nvSpPr>
      <dsp:spPr>
        <a:xfrm>
          <a:off x="1640314" y="541"/>
          <a:ext cx="1426024" cy="1426024"/>
        </a:xfrm>
        <a:prstGeom prst="arc">
          <a:avLst>
            <a:gd name="adj1" fmla="val 2400000"/>
            <a:gd name="adj2" fmla="val 8400000"/>
          </a:avLst>
        </a:prstGeom>
        <a:noFill/>
        <a:ln w="38100" cap="flat" cmpd="sng" algn="ctr">
          <a:solidFill>
            <a:srgbClr val="019934"/>
          </a:solidFill>
          <a:prstDash val="solid"/>
          <a:miter lim="800000"/>
        </a:ln>
        <a:effectLst/>
      </dsp:spPr>
      <dsp:style>
        <a:lnRef idx="2">
          <a:scrgbClr r="0" g="0" b="0"/>
        </a:lnRef>
        <a:fillRef idx="0">
          <a:scrgbClr r="0" g="0" b="0"/>
        </a:fillRef>
        <a:effectRef idx="0">
          <a:scrgbClr r="0" g="0" b="0"/>
        </a:effectRef>
        <a:fontRef idx="minor"/>
      </dsp:style>
    </dsp:sp>
    <dsp:sp modelId="{5E7C64DA-D86C-44EC-BD6C-C4716DA2A02E}">
      <dsp:nvSpPr>
        <dsp:cNvPr id="0" name=""/>
        <dsp:cNvSpPr/>
      </dsp:nvSpPr>
      <dsp:spPr>
        <a:xfrm>
          <a:off x="927301" y="257226"/>
          <a:ext cx="2852049" cy="912655"/>
        </a:xfrm>
        <a:prstGeom prst="rect">
          <a:avLst/>
        </a:prstGeom>
        <a:noFill/>
        <a:ln w="12700" cap="flat" cmpd="sng" algn="ctr">
          <a:noFill/>
          <a:prstDash val="solid"/>
          <a:miter lim="800000"/>
        </a:ln>
        <a:effectLst/>
        <a:sp3d/>
      </dsp:spPr>
      <dsp:style>
        <a:lnRef idx="2">
          <a:scrgbClr r="0" g="0" b="0"/>
        </a:lnRef>
        <a:fillRef idx="1">
          <a:scrgbClr r="0" g="0" b="0"/>
        </a:fillRef>
        <a:effectRef idx="0">
          <a:scrgbClr r="0" g="0" b="0"/>
        </a:effectRef>
        <a:fontRef idx="minor"/>
      </dsp:style>
      <dsp:txBody>
        <a:bodyPr spcFirstLastPara="0" vert="horz" wrap="square" lIns="11430" tIns="11430" rIns="11430" bIns="11430" numCol="1" spcCol="1270" anchor="ctr" anchorCtr="0">
          <a:noAutofit/>
        </a:bodyPr>
        <a:lstStyle/>
        <a:p>
          <a:pPr marL="0" lvl="0" indent="0" algn="ctr" defTabSz="800100" rtl="0">
            <a:lnSpc>
              <a:spcPct val="90000"/>
            </a:lnSpc>
            <a:spcBef>
              <a:spcPct val="0"/>
            </a:spcBef>
            <a:spcAft>
              <a:spcPct val="35000"/>
            </a:spcAft>
            <a:buNone/>
          </a:pPr>
          <a:r>
            <a:rPr lang="es-ES" sz="1800" b="0" i="0" kern="1200" baseline="0" dirty="0">
              <a:latin typeface="Arial" panose="020B0604020202020204" pitchFamily="34" charset="0"/>
              <a:cs typeface="Arial" panose="020B0604020202020204" pitchFamily="34" charset="0"/>
            </a:rPr>
            <a:t>Incorporar los incentivos económicos del SPP al cálculo de la jubilación</a:t>
          </a:r>
          <a:endParaRPr lang="es-ES" sz="1800" b="0" kern="1200" dirty="0">
            <a:latin typeface="Arial" panose="020B0604020202020204" pitchFamily="34" charset="0"/>
            <a:cs typeface="Arial" panose="020B0604020202020204" pitchFamily="34" charset="0"/>
          </a:endParaRPr>
        </a:p>
      </dsp:txBody>
      <dsp:txXfrm>
        <a:off x="927301" y="257226"/>
        <a:ext cx="2852049" cy="912655"/>
      </dsp:txXfrm>
    </dsp:sp>
    <dsp:sp modelId="{1247AE10-583E-4015-9B72-DBE9BB140DB4}">
      <dsp:nvSpPr>
        <dsp:cNvPr id="0" name=""/>
        <dsp:cNvSpPr/>
      </dsp:nvSpPr>
      <dsp:spPr>
        <a:xfrm>
          <a:off x="4979607" y="541"/>
          <a:ext cx="1202652" cy="1426024"/>
        </a:xfrm>
        <a:prstGeom prst="arc">
          <a:avLst>
            <a:gd name="adj1" fmla="val 13200000"/>
            <a:gd name="adj2" fmla="val 19200000"/>
          </a:avLst>
        </a:prstGeom>
        <a:noFill/>
        <a:ln w="38100" cap="flat" cmpd="sng" algn="ctr">
          <a:solidFill>
            <a:srgbClr val="019934"/>
          </a:solidFill>
          <a:prstDash val="solid"/>
          <a:miter lim="800000"/>
        </a:ln>
        <a:effectLst/>
      </dsp:spPr>
      <dsp:style>
        <a:lnRef idx="2">
          <a:scrgbClr r="0" g="0" b="0"/>
        </a:lnRef>
        <a:fillRef idx="0">
          <a:scrgbClr r="0" g="0" b="0"/>
        </a:fillRef>
        <a:effectRef idx="0">
          <a:scrgbClr r="0" g="0" b="0"/>
        </a:effectRef>
        <a:fontRef idx="minor"/>
      </dsp:style>
    </dsp:sp>
    <dsp:sp modelId="{AFCFCCDE-61D7-4094-A204-9AC9731BDA41}">
      <dsp:nvSpPr>
        <dsp:cNvPr id="0" name=""/>
        <dsp:cNvSpPr/>
      </dsp:nvSpPr>
      <dsp:spPr>
        <a:xfrm>
          <a:off x="4979607" y="541"/>
          <a:ext cx="1202652" cy="1426024"/>
        </a:xfrm>
        <a:prstGeom prst="arc">
          <a:avLst>
            <a:gd name="adj1" fmla="val 2400000"/>
            <a:gd name="adj2" fmla="val 8400000"/>
          </a:avLst>
        </a:prstGeom>
        <a:noFill/>
        <a:ln w="38100" cap="flat" cmpd="sng" algn="ctr">
          <a:solidFill>
            <a:srgbClr val="019934"/>
          </a:solidFill>
          <a:prstDash val="solid"/>
          <a:miter lim="800000"/>
        </a:ln>
        <a:effectLst/>
      </dsp:spPr>
      <dsp:style>
        <a:lnRef idx="2">
          <a:scrgbClr r="0" g="0" b="0"/>
        </a:lnRef>
        <a:fillRef idx="0">
          <a:scrgbClr r="0" g="0" b="0"/>
        </a:fillRef>
        <a:effectRef idx="0">
          <a:scrgbClr r="0" g="0" b="0"/>
        </a:effectRef>
        <a:fontRef idx="minor"/>
      </dsp:style>
    </dsp:sp>
    <dsp:sp modelId="{9FD1FEC0-9866-439D-9962-8BC4191F3B39}">
      <dsp:nvSpPr>
        <dsp:cNvPr id="0" name=""/>
        <dsp:cNvSpPr/>
      </dsp:nvSpPr>
      <dsp:spPr>
        <a:xfrm>
          <a:off x="4378281" y="257226"/>
          <a:ext cx="2405304" cy="912655"/>
        </a:xfrm>
        <a:prstGeom prst="rect">
          <a:avLst/>
        </a:prstGeom>
        <a:noFill/>
        <a:ln w="12700" cap="flat" cmpd="sng" algn="ctr">
          <a:noFill/>
          <a:prstDash val="solid"/>
          <a:miter lim="800000"/>
        </a:ln>
        <a:effectLst/>
        <a:sp3d/>
      </dsp:spPr>
      <dsp:style>
        <a:lnRef idx="2">
          <a:scrgbClr r="0" g="0" b="0"/>
        </a:lnRef>
        <a:fillRef idx="1">
          <a:scrgbClr r="0" g="0" b="0"/>
        </a:fillRef>
        <a:effectRef idx="0">
          <a:scrgbClr r="0" g="0" b="0"/>
        </a:effectRef>
        <a:fontRef idx="minor"/>
      </dsp:style>
      <dsp:txBody>
        <a:bodyPr spcFirstLastPara="0" vert="horz" wrap="square" lIns="11430" tIns="11430" rIns="11430" bIns="11430" numCol="1" spcCol="1270" anchor="ctr" anchorCtr="0">
          <a:noAutofit/>
        </a:bodyPr>
        <a:lstStyle/>
        <a:p>
          <a:pPr marL="0" lvl="0" indent="0" algn="ctr" defTabSz="800100" rtl="0">
            <a:lnSpc>
              <a:spcPct val="90000"/>
            </a:lnSpc>
            <a:spcBef>
              <a:spcPct val="0"/>
            </a:spcBef>
            <a:spcAft>
              <a:spcPct val="35000"/>
            </a:spcAft>
            <a:buNone/>
          </a:pPr>
          <a:r>
            <a:rPr lang="es-MX" sz="1800" b="0" i="0" kern="1200" baseline="0" dirty="0">
              <a:latin typeface="Arial" panose="020B0604020202020204" pitchFamily="34" charset="0"/>
              <a:cs typeface="Arial" panose="020B0604020202020204" pitchFamily="34" charset="0"/>
            </a:rPr>
            <a:t>Modificar el carácter de las prestaciones del FONCI</a:t>
          </a:r>
          <a:endParaRPr lang="es-ES" sz="1800" b="0" i="0" kern="1200" baseline="0" dirty="0">
            <a:latin typeface="Arial" panose="020B0604020202020204" pitchFamily="34" charset="0"/>
            <a:cs typeface="Arial" panose="020B0604020202020204" pitchFamily="34" charset="0"/>
          </a:endParaRPr>
        </a:p>
      </dsp:txBody>
      <dsp:txXfrm>
        <a:off x="4378281" y="257226"/>
        <a:ext cx="2405304" cy="91265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4AAF5DA-6E73-4D72-B5DE-0B3C0CD36F6A}">
      <dsp:nvSpPr>
        <dsp:cNvPr id="0" name=""/>
        <dsp:cNvSpPr/>
      </dsp:nvSpPr>
      <dsp:spPr>
        <a:xfrm>
          <a:off x="1600021" y="-526"/>
          <a:ext cx="1523151" cy="1426024"/>
        </a:xfrm>
        <a:prstGeom prst="arc">
          <a:avLst>
            <a:gd name="adj1" fmla="val 13200000"/>
            <a:gd name="adj2" fmla="val 19200000"/>
          </a:avLst>
        </a:prstGeom>
        <a:noFill/>
        <a:ln w="38100" cap="flat" cmpd="sng" algn="ctr">
          <a:solidFill>
            <a:srgbClr val="019934"/>
          </a:solidFill>
          <a:prstDash val="solid"/>
          <a:miter lim="800000"/>
        </a:ln>
        <a:effectLst/>
      </dsp:spPr>
      <dsp:style>
        <a:lnRef idx="2">
          <a:scrgbClr r="0" g="0" b="0"/>
        </a:lnRef>
        <a:fillRef idx="0">
          <a:scrgbClr r="0" g="0" b="0"/>
        </a:fillRef>
        <a:effectRef idx="0">
          <a:scrgbClr r="0" g="0" b="0"/>
        </a:effectRef>
        <a:fontRef idx="minor"/>
      </dsp:style>
    </dsp:sp>
    <dsp:sp modelId="{E099E4DC-28D1-4C48-80A0-8FC219388046}">
      <dsp:nvSpPr>
        <dsp:cNvPr id="0" name=""/>
        <dsp:cNvSpPr/>
      </dsp:nvSpPr>
      <dsp:spPr>
        <a:xfrm>
          <a:off x="1600021" y="-526"/>
          <a:ext cx="1523151" cy="1426024"/>
        </a:xfrm>
        <a:prstGeom prst="arc">
          <a:avLst>
            <a:gd name="adj1" fmla="val 2400000"/>
            <a:gd name="adj2" fmla="val 8400000"/>
          </a:avLst>
        </a:prstGeom>
        <a:noFill/>
        <a:ln w="38100" cap="flat" cmpd="sng" algn="ctr">
          <a:solidFill>
            <a:srgbClr val="019934"/>
          </a:solidFill>
          <a:prstDash val="solid"/>
          <a:miter lim="800000"/>
        </a:ln>
        <a:effectLst/>
      </dsp:spPr>
      <dsp:style>
        <a:lnRef idx="2">
          <a:scrgbClr r="0" g="0" b="0"/>
        </a:lnRef>
        <a:fillRef idx="0">
          <a:scrgbClr r="0" g="0" b="0"/>
        </a:fillRef>
        <a:effectRef idx="0">
          <a:scrgbClr r="0" g="0" b="0"/>
        </a:effectRef>
        <a:fontRef idx="minor"/>
      </dsp:style>
    </dsp:sp>
    <dsp:sp modelId="{5E7C64DA-D86C-44EC-BD6C-C4716DA2A02E}">
      <dsp:nvSpPr>
        <dsp:cNvPr id="0" name=""/>
        <dsp:cNvSpPr/>
      </dsp:nvSpPr>
      <dsp:spPr>
        <a:xfrm>
          <a:off x="838446" y="256158"/>
          <a:ext cx="3046302" cy="912655"/>
        </a:xfrm>
        <a:prstGeom prst="rect">
          <a:avLst/>
        </a:prstGeom>
        <a:noFill/>
        <a:ln w="12700" cap="flat" cmpd="sng" algn="ctr">
          <a:noFill/>
          <a:prstDash val="solid"/>
          <a:miter lim="800000"/>
        </a:ln>
        <a:effectLst/>
        <a:sp3d/>
      </dsp:spPr>
      <dsp:style>
        <a:lnRef idx="2">
          <a:scrgbClr r="0" g="0" b="0"/>
        </a:lnRef>
        <a:fillRef idx="1">
          <a:scrgbClr r="0" g="0" b="0"/>
        </a:fillRef>
        <a:effectRef idx="0">
          <a:scrgbClr r="0" g="0" b="0"/>
        </a:effectRef>
        <a:fontRef idx="minor"/>
      </dsp:style>
      <dsp:txBody>
        <a:bodyPr spcFirstLastPara="0" vert="horz" wrap="square" lIns="11430" tIns="11430" rIns="11430" bIns="11430" numCol="1" spcCol="1270" anchor="ctr" anchorCtr="0">
          <a:noAutofit/>
        </a:bodyPr>
        <a:lstStyle/>
        <a:p>
          <a:pPr marL="0" lvl="0" indent="0" algn="ctr" defTabSz="800100" rtl="0">
            <a:lnSpc>
              <a:spcPct val="90000"/>
            </a:lnSpc>
            <a:spcBef>
              <a:spcPct val="0"/>
            </a:spcBef>
            <a:spcAft>
              <a:spcPct val="35000"/>
            </a:spcAft>
            <a:buNone/>
          </a:pPr>
          <a:r>
            <a:rPr lang="es-ES" sz="1800" b="0" i="0" kern="1200" baseline="0" dirty="0">
              <a:latin typeface="Arial" panose="020B0604020202020204" pitchFamily="34" charset="0"/>
              <a:cs typeface="Arial" panose="020B0604020202020204" pitchFamily="34" charset="0"/>
            </a:rPr>
            <a:t>Identificar nuevos incentivos y fortalecer las estructuras dinamizadoras de CTI</a:t>
          </a:r>
          <a:endParaRPr lang="es-ES" sz="1800" b="0" kern="1200" dirty="0">
            <a:latin typeface="Arial" panose="020B0604020202020204" pitchFamily="34" charset="0"/>
            <a:cs typeface="Arial" panose="020B0604020202020204" pitchFamily="34" charset="0"/>
          </a:endParaRPr>
        </a:p>
      </dsp:txBody>
      <dsp:txXfrm>
        <a:off x="838446" y="256158"/>
        <a:ext cx="3046302" cy="912655"/>
      </dsp:txXfrm>
    </dsp:sp>
    <dsp:sp modelId="{1247AE10-583E-4015-9B72-DBE9BB140DB4}">
      <dsp:nvSpPr>
        <dsp:cNvPr id="0" name=""/>
        <dsp:cNvSpPr/>
      </dsp:nvSpPr>
      <dsp:spPr>
        <a:xfrm>
          <a:off x="4965048" y="541"/>
          <a:ext cx="1426024" cy="1426024"/>
        </a:xfrm>
        <a:prstGeom prst="arc">
          <a:avLst>
            <a:gd name="adj1" fmla="val 13200000"/>
            <a:gd name="adj2" fmla="val 19200000"/>
          </a:avLst>
        </a:prstGeom>
        <a:noFill/>
        <a:ln w="38100" cap="flat" cmpd="sng" algn="ctr">
          <a:solidFill>
            <a:srgbClr val="019934"/>
          </a:solidFill>
          <a:prstDash val="solid"/>
          <a:miter lim="800000"/>
        </a:ln>
        <a:effectLst/>
      </dsp:spPr>
      <dsp:style>
        <a:lnRef idx="2">
          <a:scrgbClr r="0" g="0" b="0"/>
        </a:lnRef>
        <a:fillRef idx="0">
          <a:scrgbClr r="0" g="0" b="0"/>
        </a:fillRef>
        <a:effectRef idx="0">
          <a:scrgbClr r="0" g="0" b="0"/>
        </a:effectRef>
        <a:fontRef idx="minor"/>
      </dsp:style>
    </dsp:sp>
    <dsp:sp modelId="{AFCFCCDE-61D7-4094-A204-9AC9731BDA41}">
      <dsp:nvSpPr>
        <dsp:cNvPr id="0" name=""/>
        <dsp:cNvSpPr/>
      </dsp:nvSpPr>
      <dsp:spPr>
        <a:xfrm>
          <a:off x="4965048" y="541"/>
          <a:ext cx="1426024" cy="1426024"/>
        </a:xfrm>
        <a:prstGeom prst="arc">
          <a:avLst>
            <a:gd name="adj1" fmla="val 2400000"/>
            <a:gd name="adj2" fmla="val 8400000"/>
          </a:avLst>
        </a:prstGeom>
        <a:noFill/>
        <a:ln w="38100" cap="flat" cmpd="sng" algn="ctr">
          <a:solidFill>
            <a:srgbClr val="019934"/>
          </a:solidFill>
          <a:prstDash val="solid"/>
          <a:miter lim="800000"/>
        </a:ln>
        <a:effectLst/>
      </dsp:spPr>
      <dsp:style>
        <a:lnRef idx="2">
          <a:scrgbClr r="0" g="0" b="0"/>
        </a:lnRef>
        <a:fillRef idx="0">
          <a:scrgbClr r="0" g="0" b="0"/>
        </a:fillRef>
        <a:effectRef idx="0">
          <a:scrgbClr r="0" g="0" b="0"/>
        </a:effectRef>
        <a:fontRef idx="minor"/>
      </dsp:style>
    </dsp:sp>
    <dsp:sp modelId="{9FD1FEC0-9866-439D-9962-8BC4191F3B39}">
      <dsp:nvSpPr>
        <dsp:cNvPr id="0" name=""/>
        <dsp:cNvSpPr/>
      </dsp:nvSpPr>
      <dsp:spPr>
        <a:xfrm>
          <a:off x="4252035" y="257226"/>
          <a:ext cx="2852049" cy="912655"/>
        </a:xfrm>
        <a:prstGeom prst="rect">
          <a:avLst/>
        </a:prstGeom>
        <a:noFill/>
        <a:ln w="12700" cap="flat" cmpd="sng" algn="ctr">
          <a:noFill/>
          <a:prstDash val="solid"/>
          <a:miter lim="800000"/>
        </a:ln>
        <a:effectLst/>
        <a:sp3d/>
      </dsp:spPr>
      <dsp:style>
        <a:lnRef idx="2">
          <a:scrgbClr r="0" g="0" b="0"/>
        </a:lnRef>
        <a:fillRef idx="1">
          <a:scrgbClr r="0" g="0" b="0"/>
        </a:fillRef>
        <a:effectRef idx="0">
          <a:scrgbClr r="0" g="0" b="0"/>
        </a:effectRef>
        <a:fontRef idx="minor"/>
      </dsp:style>
      <dsp:txBody>
        <a:bodyPr spcFirstLastPara="0" vert="horz" wrap="square" lIns="11430" tIns="11430" rIns="11430" bIns="11430" numCol="1" spcCol="1270" anchor="ctr" anchorCtr="0">
          <a:noAutofit/>
        </a:bodyPr>
        <a:lstStyle/>
        <a:p>
          <a:pPr marL="0" lvl="0" indent="0" algn="ctr" defTabSz="800100" rtl="0">
            <a:lnSpc>
              <a:spcPct val="90000"/>
            </a:lnSpc>
            <a:spcBef>
              <a:spcPct val="0"/>
            </a:spcBef>
            <a:spcAft>
              <a:spcPct val="35000"/>
            </a:spcAft>
            <a:buNone/>
          </a:pPr>
          <a:r>
            <a:rPr lang="es-ES" sz="1800" b="0" i="0" kern="1200" baseline="0" dirty="0">
              <a:latin typeface="Arial" panose="020B0604020202020204" pitchFamily="34" charset="0"/>
              <a:cs typeface="Arial" panose="020B0604020202020204" pitchFamily="34" charset="0"/>
            </a:rPr>
            <a:t>Flexibilizar la actividad del sistema de programas y proyectos de CTI</a:t>
          </a:r>
          <a:endParaRPr lang="es-ES" sz="1800" b="0" kern="1200" dirty="0">
            <a:latin typeface="Arial" panose="020B0604020202020204" pitchFamily="34" charset="0"/>
            <a:cs typeface="Arial" panose="020B0604020202020204" pitchFamily="34" charset="0"/>
          </a:endParaRPr>
        </a:p>
      </dsp:txBody>
      <dsp:txXfrm>
        <a:off x="4252035" y="257226"/>
        <a:ext cx="2852049" cy="912655"/>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BC9677B-EA76-4FDC-846D-7F61DA71198C}">
      <dsp:nvSpPr>
        <dsp:cNvPr id="0" name=""/>
        <dsp:cNvSpPr/>
      </dsp:nvSpPr>
      <dsp:spPr>
        <a:xfrm>
          <a:off x="3309374" y="584126"/>
          <a:ext cx="3896851" cy="3896851"/>
        </a:xfrm>
        <a:prstGeom prst="blockArc">
          <a:avLst>
            <a:gd name="adj1" fmla="val 9000000"/>
            <a:gd name="adj2" fmla="val 16200000"/>
            <a:gd name="adj3" fmla="val 4635"/>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BDE6D875-779E-493C-ABE3-1FD8B8E05B2A}">
      <dsp:nvSpPr>
        <dsp:cNvPr id="0" name=""/>
        <dsp:cNvSpPr/>
      </dsp:nvSpPr>
      <dsp:spPr>
        <a:xfrm>
          <a:off x="3309374" y="584126"/>
          <a:ext cx="3896851" cy="3896851"/>
        </a:xfrm>
        <a:prstGeom prst="blockArc">
          <a:avLst>
            <a:gd name="adj1" fmla="val 1800000"/>
            <a:gd name="adj2" fmla="val 9000000"/>
            <a:gd name="adj3" fmla="val 4635"/>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8BD12A19-6E28-43ED-B790-EFCF955AC68D}">
      <dsp:nvSpPr>
        <dsp:cNvPr id="0" name=""/>
        <dsp:cNvSpPr/>
      </dsp:nvSpPr>
      <dsp:spPr>
        <a:xfrm>
          <a:off x="3309374" y="584126"/>
          <a:ext cx="3896851" cy="3896851"/>
        </a:xfrm>
        <a:prstGeom prst="blockArc">
          <a:avLst>
            <a:gd name="adj1" fmla="val 16200000"/>
            <a:gd name="adj2" fmla="val 1800000"/>
            <a:gd name="adj3" fmla="val 4635"/>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1128ED59-D243-4924-A208-CCC8FB624248}">
      <dsp:nvSpPr>
        <dsp:cNvPr id="0" name=""/>
        <dsp:cNvSpPr/>
      </dsp:nvSpPr>
      <dsp:spPr>
        <a:xfrm>
          <a:off x="4361817" y="1636569"/>
          <a:ext cx="1791965" cy="1791965"/>
        </a:xfrm>
        <a:prstGeom prst="ellipse">
          <a:avLst/>
        </a:prstGeom>
        <a:blipFill rotWithShape="0">
          <a:blip xmlns:r="http://schemas.openxmlformats.org/officeDocument/2006/relationships" r:embed="rId1">
            <a:duotone>
              <a:schemeClr val="accent5">
                <a:shade val="45000"/>
                <a:satMod val="135000"/>
              </a:schemeClr>
              <a:prstClr val="white"/>
            </a:duotone>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1466850">
            <a:lnSpc>
              <a:spcPct val="90000"/>
            </a:lnSpc>
            <a:spcBef>
              <a:spcPct val="0"/>
            </a:spcBef>
            <a:spcAft>
              <a:spcPct val="35000"/>
            </a:spcAft>
            <a:buNone/>
          </a:pPr>
          <a:endParaRPr lang="es-ES" sz="3300" kern="1200"/>
        </a:p>
      </dsp:txBody>
      <dsp:txXfrm>
        <a:off x="4624244" y="1898996"/>
        <a:ext cx="1267111" cy="1267111"/>
      </dsp:txXfrm>
    </dsp:sp>
    <dsp:sp modelId="{C573B26A-F5C9-44FE-BB52-509BECCF87FF}">
      <dsp:nvSpPr>
        <dsp:cNvPr id="0" name=""/>
        <dsp:cNvSpPr/>
      </dsp:nvSpPr>
      <dsp:spPr>
        <a:xfrm>
          <a:off x="4630612" y="2096"/>
          <a:ext cx="1254375" cy="1254375"/>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533400">
            <a:lnSpc>
              <a:spcPct val="90000"/>
            </a:lnSpc>
            <a:spcBef>
              <a:spcPct val="0"/>
            </a:spcBef>
            <a:spcAft>
              <a:spcPct val="35000"/>
            </a:spcAft>
            <a:buNone/>
          </a:pPr>
          <a:r>
            <a:rPr lang="es-MX" sz="1200" kern="1200" dirty="0"/>
            <a:t>Persona o grupo para la gestión del Programa </a:t>
          </a:r>
          <a:endParaRPr lang="es-ES" sz="1200" kern="1200" dirty="0"/>
        </a:p>
      </dsp:txBody>
      <dsp:txXfrm>
        <a:off x="4814311" y="185795"/>
        <a:ext cx="886977" cy="886977"/>
      </dsp:txXfrm>
    </dsp:sp>
    <dsp:sp modelId="{C1E663B7-6388-49C5-855D-A69D8FCEC39B}">
      <dsp:nvSpPr>
        <dsp:cNvPr id="0" name=""/>
        <dsp:cNvSpPr/>
      </dsp:nvSpPr>
      <dsp:spPr>
        <a:xfrm>
          <a:off x="6278890" y="2856998"/>
          <a:ext cx="1254375" cy="1254375"/>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533400">
            <a:lnSpc>
              <a:spcPct val="90000"/>
            </a:lnSpc>
            <a:spcBef>
              <a:spcPct val="0"/>
            </a:spcBef>
            <a:spcAft>
              <a:spcPct val="35000"/>
            </a:spcAft>
            <a:buNone/>
          </a:pPr>
          <a:r>
            <a:rPr lang="es-ES" sz="1200" kern="1200" dirty="0"/>
            <a:t>Entidad gestora del Proyecto </a:t>
          </a:r>
        </a:p>
      </dsp:txBody>
      <dsp:txXfrm>
        <a:off x="6462589" y="3040697"/>
        <a:ext cx="886977" cy="886977"/>
      </dsp:txXfrm>
    </dsp:sp>
    <dsp:sp modelId="{78158E9A-D5CF-4B99-ABDC-FA989AB6FFDC}">
      <dsp:nvSpPr>
        <dsp:cNvPr id="0" name=""/>
        <dsp:cNvSpPr/>
      </dsp:nvSpPr>
      <dsp:spPr>
        <a:xfrm>
          <a:off x="2982333" y="2856998"/>
          <a:ext cx="1254375" cy="1254375"/>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533400">
            <a:lnSpc>
              <a:spcPct val="90000"/>
            </a:lnSpc>
            <a:spcBef>
              <a:spcPct val="0"/>
            </a:spcBef>
            <a:spcAft>
              <a:spcPct val="35000"/>
            </a:spcAft>
            <a:buNone/>
          </a:pPr>
          <a:r>
            <a:rPr lang="es-ES" sz="1200" kern="1200" dirty="0"/>
            <a:t>Gestor del Proyecto</a:t>
          </a:r>
        </a:p>
      </dsp:txBody>
      <dsp:txXfrm>
        <a:off x="3166032" y="3040697"/>
        <a:ext cx="886977" cy="886977"/>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D5571CE-F540-4D8B-BA9F-39C352D80BF5}">
      <dsp:nvSpPr>
        <dsp:cNvPr id="0" name=""/>
        <dsp:cNvSpPr/>
      </dsp:nvSpPr>
      <dsp:spPr>
        <a:xfrm>
          <a:off x="4359250" y="630"/>
          <a:ext cx="1797099" cy="898549"/>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es-ES" sz="2200" kern="1200" dirty="0"/>
            <a:t>Ex-ante</a:t>
          </a:r>
        </a:p>
      </dsp:txBody>
      <dsp:txXfrm>
        <a:off x="4385568" y="26948"/>
        <a:ext cx="1744463" cy="845913"/>
      </dsp:txXfrm>
    </dsp:sp>
    <dsp:sp modelId="{218B5F91-E9DC-46B9-BB56-9352C65C028F}">
      <dsp:nvSpPr>
        <dsp:cNvPr id="0" name=""/>
        <dsp:cNvSpPr/>
      </dsp:nvSpPr>
      <dsp:spPr>
        <a:xfrm rot="2700000">
          <a:off x="5652738" y="1155540"/>
          <a:ext cx="935885" cy="314492"/>
        </a:xfrm>
        <a:prstGeom prst="lef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577850">
            <a:lnSpc>
              <a:spcPct val="90000"/>
            </a:lnSpc>
            <a:spcBef>
              <a:spcPct val="0"/>
            </a:spcBef>
            <a:spcAft>
              <a:spcPct val="35000"/>
            </a:spcAft>
            <a:buNone/>
          </a:pPr>
          <a:endParaRPr lang="es-ES" sz="1300" kern="1200"/>
        </a:p>
      </dsp:txBody>
      <dsp:txXfrm>
        <a:off x="5747086" y="1218438"/>
        <a:ext cx="747189" cy="188696"/>
      </dsp:txXfrm>
    </dsp:sp>
    <dsp:sp modelId="{D79CB7D1-0E66-47F0-8DFA-84D546A0C40F}">
      <dsp:nvSpPr>
        <dsp:cNvPr id="0" name=""/>
        <dsp:cNvSpPr/>
      </dsp:nvSpPr>
      <dsp:spPr>
        <a:xfrm>
          <a:off x="6085014" y="1726394"/>
          <a:ext cx="1797099" cy="898549"/>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es-ES" sz="2200" kern="1200" dirty="0"/>
            <a:t>Intermedia (seguimiento)</a:t>
          </a:r>
        </a:p>
      </dsp:txBody>
      <dsp:txXfrm>
        <a:off x="6111332" y="1752712"/>
        <a:ext cx="1744463" cy="845913"/>
      </dsp:txXfrm>
    </dsp:sp>
    <dsp:sp modelId="{570A8509-2FCA-44A6-AD65-381B5EEC6313}">
      <dsp:nvSpPr>
        <dsp:cNvPr id="0" name=""/>
        <dsp:cNvSpPr/>
      </dsp:nvSpPr>
      <dsp:spPr>
        <a:xfrm rot="8100000">
          <a:off x="5652738" y="2881304"/>
          <a:ext cx="935885" cy="314492"/>
        </a:xfrm>
        <a:prstGeom prst="lef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577850">
            <a:lnSpc>
              <a:spcPct val="90000"/>
            </a:lnSpc>
            <a:spcBef>
              <a:spcPct val="0"/>
            </a:spcBef>
            <a:spcAft>
              <a:spcPct val="35000"/>
            </a:spcAft>
            <a:buNone/>
          </a:pPr>
          <a:endParaRPr lang="es-ES" sz="1300" kern="1200"/>
        </a:p>
      </dsp:txBody>
      <dsp:txXfrm rot="10800000">
        <a:off x="5747086" y="2944202"/>
        <a:ext cx="747189" cy="188696"/>
      </dsp:txXfrm>
    </dsp:sp>
    <dsp:sp modelId="{446AB8FA-AA20-4C8F-AECF-47A8E733809E}">
      <dsp:nvSpPr>
        <dsp:cNvPr id="0" name=""/>
        <dsp:cNvSpPr/>
      </dsp:nvSpPr>
      <dsp:spPr>
        <a:xfrm>
          <a:off x="4359250" y="3452158"/>
          <a:ext cx="1797099" cy="898549"/>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es-ES" sz="2200" kern="1200" dirty="0"/>
            <a:t>Final</a:t>
          </a:r>
        </a:p>
      </dsp:txBody>
      <dsp:txXfrm>
        <a:off x="4385568" y="3478476"/>
        <a:ext cx="1744463" cy="845913"/>
      </dsp:txXfrm>
    </dsp:sp>
    <dsp:sp modelId="{CAB0A507-C03F-4B7A-8177-FC07EC8E6ABB}">
      <dsp:nvSpPr>
        <dsp:cNvPr id="0" name=""/>
        <dsp:cNvSpPr/>
      </dsp:nvSpPr>
      <dsp:spPr>
        <a:xfrm rot="13500000">
          <a:off x="3926975" y="2881304"/>
          <a:ext cx="935885" cy="314492"/>
        </a:xfrm>
        <a:prstGeom prst="lef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577850">
            <a:lnSpc>
              <a:spcPct val="90000"/>
            </a:lnSpc>
            <a:spcBef>
              <a:spcPct val="0"/>
            </a:spcBef>
            <a:spcAft>
              <a:spcPct val="35000"/>
            </a:spcAft>
            <a:buNone/>
          </a:pPr>
          <a:endParaRPr lang="es-ES" sz="1300" kern="1200"/>
        </a:p>
      </dsp:txBody>
      <dsp:txXfrm rot="10800000">
        <a:off x="4021323" y="2944202"/>
        <a:ext cx="747189" cy="188696"/>
      </dsp:txXfrm>
    </dsp:sp>
    <dsp:sp modelId="{E01D7E53-65CB-4017-910C-0F6E0C636218}">
      <dsp:nvSpPr>
        <dsp:cNvPr id="0" name=""/>
        <dsp:cNvSpPr/>
      </dsp:nvSpPr>
      <dsp:spPr>
        <a:xfrm>
          <a:off x="2633486" y="1726394"/>
          <a:ext cx="1797099" cy="898549"/>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es-ES" sz="2200" kern="1200" dirty="0"/>
            <a:t>Ex-post</a:t>
          </a:r>
        </a:p>
      </dsp:txBody>
      <dsp:txXfrm>
        <a:off x="2659804" y="1752712"/>
        <a:ext cx="1744463" cy="845913"/>
      </dsp:txXfrm>
    </dsp:sp>
    <dsp:sp modelId="{E8F198FC-B93F-456E-8641-ABB6116C1337}">
      <dsp:nvSpPr>
        <dsp:cNvPr id="0" name=""/>
        <dsp:cNvSpPr/>
      </dsp:nvSpPr>
      <dsp:spPr>
        <a:xfrm rot="18900000">
          <a:off x="3926975" y="1155540"/>
          <a:ext cx="935885" cy="314492"/>
        </a:xfrm>
        <a:prstGeom prst="lef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577850">
            <a:lnSpc>
              <a:spcPct val="90000"/>
            </a:lnSpc>
            <a:spcBef>
              <a:spcPct val="0"/>
            </a:spcBef>
            <a:spcAft>
              <a:spcPct val="35000"/>
            </a:spcAft>
            <a:buNone/>
          </a:pPr>
          <a:endParaRPr lang="es-ES" sz="1300" kern="1200"/>
        </a:p>
      </dsp:txBody>
      <dsp:txXfrm>
        <a:off x="4021323" y="1218438"/>
        <a:ext cx="747189" cy="188696"/>
      </dsp:txXfrm>
    </dsp:sp>
  </dsp:spTree>
</dsp:drawing>
</file>

<file path=ppt/diagrams/layout1.xml><?xml version="1.0" encoding="utf-8"?>
<dgm:layoutDef xmlns:dgm="http://schemas.openxmlformats.org/drawingml/2006/diagram" xmlns:a="http://schemas.openxmlformats.org/drawingml/2006/main" uniqueId="urn:microsoft.com/office/officeart/2008/layout/HalfCircleOrganizationChart">
  <dgm:title val=""/>
  <dgm:desc val=""/>
  <dgm:catLst>
    <dgm:cat type="hierarchy" pri="1500"/>
  </dgm:catLst>
  <dgm:sampData>
    <dgm:dataModel>
      <dgm:ptLst>
        <dgm:pt modelId="0" type="doc"/>
        <dgm:pt modelId="1">
          <dgm:prSet phldr="1"/>
        </dgm:pt>
        <dgm:pt modelId="11" type="asst">
          <dgm:prSet phldr="1"/>
        </dgm:pt>
        <dgm:pt modelId="12">
          <dgm:prSet phldr="1"/>
        </dgm:pt>
        <dgm:pt modelId="13">
          <dgm:prSet phldr="1"/>
        </dgm:pt>
        <dgm:pt modelId="14">
          <dgm:prSet phldr="1"/>
        </dgm:pt>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type="asst">
          <dgm:prSet phldr="1"/>
        </dgm:pt>
        <dgm:pt modelId="12">
          <dgm:prSet phldr="1"/>
        </dgm:pt>
        <dgm:pt modelId="13">
          <dgm:prSet phldr="1"/>
        </dgm:pt>
        <dgm:pt modelId="14">
          <dgm:prSet phldr="1"/>
        </dgm:pt>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Name0">
    <dgm:varLst>
      <dgm:orgChart val="1"/>
      <dgm:chPref val="1"/>
      <dgm:dir/>
      <dgm:animOne val="branch"/>
      <dgm:animLvl val="lvl"/>
      <dgm:resizeHandles/>
    </dgm:varLst>
    <dgm:choose name="Name1">
      <dgm:if name="Name2" func="var" arg="dir" op="equ" val="norm">
        <dgm:alg type="hierChild">
          <dgm:param type="linDir" val="fromL"/>
        </dgm:alg>
      </dgm:if>
      <dgm:else name="Name3">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2" refType="w" fact="10"/>
      <dgm:constr type="h" for="des" forName="rootComposite2"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forEach name="Name4" axis="ch">
      <dgm:forEach name="Name5" axis="self" ptType="node">
        <dgm:layoutNode name="hierRoot1">
          <dgm:varLst>
            <dgm:hierBranch val="init"/>
          </dgm:varLst>
          <dgm:choose name="Name6">
            <dgm:if name="Name7" func="var" arg="hierBranch" op="equ" val="l">
              <dgm:alg type="hierRoot">
                <dgm:param type="hierAlign" val="tR"/>
              </dgm:alg>
              <dgm:constrLst>
                <dgm:constr type="alignOff" val="0.65"/>
              </dgm:constrLst>
            </dgm:if>
            <dgm:if name="Name8" func="var" arg="hierBranch" op="equ" val="r">
              <dgm:alg type="hierRoot">
                <dgm:param type="hierAlign" val="tL"/>
              </dgm:alg>
              <dgm:constrLst>
                <dgm:constr type="alignOff" val="0.65"/>
              </dgm:constrLst>
            </dgm:if>
            <dgm:if name="Name9" func="var" arg="hierBranch" op="equ" val="hang">
              <dgm:alg type="hierRoot"/>
              <dgm:constrLst>
                <dgm:constr type="alignOff" val="0.65"/>
              </dgm:constrLst>
            </dgm:if>
            <dgm:else name="Name10">
              <dgm:alg type="hierRoot"/>
              <dgm:constrLst>
                <dgm:constr type="alignOff"/>
                <dgm:constr type="bendDist" for="des" ptType="parTrans" refType="sp" fact="0.5"/>
              </dgm:constrLst>
            </dgm:else>
          </dgm:choose>
          <dgm:shape xmlns:r="http://schemas.openxmlformats.org/officeDocument/2006/relationships" r:blip="">
            <dgm:adjLst/>
          </dgm:shape>
          <dgm:presOf/>
          <dgm:layoutNode name="rootComposite1">
            <dgm:alg type="composite"/>
            <dgm:shape xmlns:r="http://schemas.openxmlformats.org/officeDocument/2006/relationships" r:blip="">
              <dgm:adjLst/>
            </dgm:shape>
            <dgm:presOf axis="self" ptType="node" cnt="1"/>
            <dgm:choose name="Name11">
              <dgm:if name="Name12" func="var" arg="hierBranch" op="equ" val="init">
                <dgm:constrLst>
                  <dgm:constr type="l" for="ch" forName="rootText1"/>
                  <dgm:constr type="t" for="ch" forName="rootText1" refType="h" fact="0.18"/>
                  <dgm:constr type="w" for="ch" forName="rootText1" refType="w"/>
                  <dgm:constr type="h" for="ch" forName="rootText1" refType="h" fact="0.64"/>
                  <dgm:constr type="l" for="ch" forName="topArc1" refType="w" fact="0.25"/>
                  <dgm:constr type="t" for="ch" forName="topArc1"/>
                  <dgm:constr type="w" for="ch" forName="topArc1" refType="h" refFor="ch" refForName="topArc1"/>
                  <dgm:constr type="h" for="ch" forName="topArc1" refType="h"/>
                  <dgm:constr type="l" for="ch" forName="bottomArc1" refType="w" fact="0.25"/>
                  <dgm:constr type="t" for="ch" forName="bottomArc1"/>
                  <dgm:constr type="w" for="ch" forName="bottomArc1" refType="h" refFor="ch" refForName="bottomArc1"/>
                  <dgm:constr type="h" for="ch" forName="bottomArc1" refType="h"/>
                  <dgm:constr type="ctrX" for="ch" forName="topConnNode1" refType="w" fact="0.5"/>
                  <dgm:constr type="t" for="ch" forName="topConnNode1"/>
                  <dgm:constr type="w" for="ch" forName="topConnNode1" refType="h" fact="0.76"/>
                  <dgm:constr type="b" for="ch" forName="topConnNode1" refType="t" refFor="ch" refForName="rootText1"/>
                </dgm:constrLst>
              </dgm:if>
              <dgm:if name="Name13" func="var" arg="hierBranch" op="equ" val="l">
                <dgm:constrLst>
                  <dgm:constr type="l" for="ch" forName="rootText1"/>
                  <dgm:constr type="t" for="ch" forName="rootText1" refType="h" fact="0.18"/>
                  <dgm:constr type="w" for="ch" forName="rootText1" refType="w"/>
                  <dgm:constr type="h" for="ch" forName="rootText1" refType="h" fact="0.64"/>
                  <dgm:constr type="l" for="ch" forName="topArc1" refType="w" fact="0.25"/>
                  <dgm:constr type="t" for="ch" forName="topArc1"/>
                  <dgm:constr type="w" for="ch" forName="topArc1" refType="h" refFor="ch" refForName="topArc1"/>
                  <dgm:constr type="h" for="ch" forName="topArc1" refType="h"/>
                  <dgm:constr type="l" for="ch" forName="bottomArc1" refType="w" fact="0.25"/>
                  <dgm:constr type="t" for="ch" forName="bottomArc1"/>
                  <dgm:constr type="w" for="ch" forName="bottomArc1" refType="h" refFor="ch" refForName="bottomArc1"/>
                  <dgm:constr type="h" for="ch" forName="bottomArc1" refType="h"/>
                  <dgm:constr type="ctrX" for="ch" forName="topConnNode1" refType="w" fact="0.5"/>
                  <dgm:constr type="t" for="ch" forName="topConnNode1"/>
                  <dgm:constr type="w" for="ch" forName="topConnNode1" refType="h" fact="0.76"/>
                  <dgm:constr type="b" for="ch" forName="topConnNode1" refType="t" refFor="ch" refForName="rootText1"/>
                </dgm:constrLst>
              </dgm:if>
              <dgm:if name="Name14" func="var" arg="hierBranch" op="equ" val="r">
                <dgm:constrLst>
                  <dgm:constr type="l" for="ch" forName="rootText1"/>
                  <dgm:constr type="t" for="ch" forName="rootText1" refType="h" fact="0.18"/>
                  <dgm:constr type="w" for="ch" forName="rootText1" refType="w"/>
                  <dgm:constr type="h" for="ch" forName="rootText1" refType="h" fact="0.64"/>
                  <dgm:constr type="l" for="ch" forName="topArc1" refType="w" fact="0.25"/>
                  <dgm:constr type="t" for="ch" forName="topArc1"/>
                  <dgm:constr type="w" for="ch" forName="topArc1" refType="h" refFor="ch" refForName="topArc1"/>
                  <dgm:constr type="h" for="ch" forName="topArc1" refType="h"/>
                  <dgm:constr type="l" for="ch" forName="bottomArc1" refType="w" fact="0.25"/>
                  <dgm:constr type="t" for="ch" forName="bottomArc1"/>
                  <dgm:constr type="w" for="ch" forName="bottomArc1" refType="h" refFor="ch" refForName="bottomArc1"/>
                  <dgm:constr type="h" for="ch" forName="bottomArc1" refType="h"/>
                  <dgm:constr type="ctrX" for="ch" forName="topConnNode1" refType="w" fact="0.5"/>
                  <dgm:constr type="t" for="ch" forName="topConnNode1"/>
                  <dgm:constr type="w" for="ch" forName="topConnNode1" refType="h" fact="0.76"/>
                  <dgm:constr type="b" for="ch" forName="topConnNode1" refType="t" refFor="ch" refForName="rootText1"/>
                </dgm:constrLst>
              </dgm:if>
              <dgm:else name="Name15">
                <dgm:constrLst>
                  <dgm:constr type="l" for="ch" forName="rootText1"/>
                  <dgm:constr type="t" for="ch" forName="rootText1" refType="h" fact="0.18"/>
                  <dgm:constr type="w" for="ch" forName="rootText1" refType="w"/>
                  <dgm:constr type="h" for="ch" forName="rootText1" refType="h" fact="0.64"/>
                  <dgm:constr type="l" for="ch" forName="topArc1" refType="w" fact="0.25"/>
                  <dgm:constr type="t" for="ch" forName="topArc1"/>
                  <dgm:constr type="w" for="ch" forName="topArc1" refType="h" refFor="ch" refForName="topArc1"/>
                  <dgm:constr type="h" for="ch" forName="topArc1" refType="h"/>
                  <dgm:constr type="l" for="ch" forName="bottomArc1" refType="w" fact="0.25"/>
                  <dgm:constr type="t" for="ch" forName="bottomArc1"/>
                  <dgm:constr type="w" for="ch" forName="bottomArc1" refType="h" refFor="ch" refForName="bottomArc1"/>
                  <dgm:constr type="h" for="ch" forName="bottomArc1" refType="h"/>
                  <dgm:constr type="ctrX" for="ch" forName="topConnNode1" refType="w" fact="0.5"/>
                  <dgm:constr type="t" for="ch" forName="topConnNode1"/>
                  <dgm:constr type="w" for="ch" forName="topConnNode1" refType="h" fact="0.76"/>
                  <dgm:constr type="b" for="ch" forName="topConnNode1" refType="t" refFor="ch" refForName="rootText1"/>
                </dgm:constrLst>
              </dgm:else>
            </dgm:choose>
            <dgm:layoutNode name="rootText1" styleLbl="alignAcc1">
              <dgm:varLst>
                <dgm:chPref val="3"/>
              </dgm:varLst>
              <dgm:alg type="tx"/>
              <dgm:shape xmlns:r="http://schemas.openxmlformats.org/officeDocument/2006/relationships" type="rect" r:blip="" hideGeom="1">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topArc1" styleLbl="parChTrans1D1" moveWith="rootText1">
              <dgm:alg type="sp"/>
              <dgm:shape xmlns:r="http://schemas.openxmlformats.org/officeDocument/2006/relationships" type="arc" r:blip="" zOrderOff="-2">
                <dgm:adjLst>
                  <dgm:adj idx="1" val="-140"/>
                  <dgm:adj idx="2" val="-40"/>
                </dgm:adjLst>
              </dgm:shape>
              <dgm:presOf/>
            </dgm:layoutNode>
            <dgm:layoutNode name="bottomArc1" styleLbl="parChTrans1D1" moveWith="rootText1">
              <dgm:alg type="sp"/>
              <dgm:shape xmlns:r="http://schemas.openxmlformats.org/officeDocument/2006/relationships" type="arc" r:blip="" zOrderOff="-2">
                <dgm:adjLst>
                  <dgm:adj idx="1" val="40"/>
                  <dgm:adj idx="2" val="140"/>
                </dgm:adjLst>
              </dgm:shape>
              <dgm:presOf/>
            </dgm:layoutNode>
            <dgm:layoutNode name="topConnNode1" moveWith="rootText1">
              <dgm:alg type="sp"/>
              <dgm:shape xmlns:r="http://schemas.openxmlformats.org/officeDocument/2006/relationships" type="rect" r:blip="" hideGeom="1">
                <dgm:adjLst/>
              </dgm:shape>
              <dgm:presOf axis="self" ptType="node" cnt="1"/>
            </dgm:layoutNode>
          </dgm:layoutNode>
          <dgm:layoutNode name="hierChild2">
            <dgm:choose name="Name16">
              <dgm:if name="Name17" func="var" arg="hierBranch" op="equ" val="l">
                <dgm:alg type="hierChild">
                  <dgm:param type="chAlign" val="r"/>
                  <dgm:param type="linDir" val="fromT"/>
                </dgm:alg>
              </dgm:if>
              <dgm:if name="Name18" func="var" arg="hierBranch" op="equ" val="r">
                <dgm:alg type="hierChild">
                  <dgm:param type="chAlign" val="l"/>
                  <dgm:param type="linDir" val="fromT"/>
                </dgm:alg>
              </dgm:if>
              <dgm:if name="Name19" func="var" arg="hierBranch" op="equ" val="hang">
                <dgm:choose name="Name20">
                  <dgm:if name="Name21" func="var" arg="dir" op="equ" val="norm">
                    <dgm:alg type="hierChild">
                      <dgm:param type="chAlign" val="l"/>
                      <dgm:param type="linDir" val="fromL"/>
                      <dgm:param type="secChAlign" val="t"/>
                      <dgm:param type="secLinDir" val="fromT"/>
                    </dgm:alg>
                  </dgm:if>
                  <dgm:else name="Name22">
                    <dgm:alg type="hierChild">
                      <dgm:param type="chAlign" val="l"/>
                      <dgm:param type="linDir" val="fromR"/>
                      <dgm:param type="secChAlign" val="t"/>
                      <dgm:param type="secLinDir" val="fromT"/>
                    </dgm:alg>
                  </dgm:else>
                </dgm:choose>
              </dgm:if>
              <dgm:else name="Name23">
                <dgm:choose name="Name24">
                  <dgm:if name="Name25" func="var" arg="dir" op="equ" val="norm">
                    <dgm:alg type="hierChild"/>
                  </dgm:if>
                  <dgm:else name="Name26">
                    <dgm:alg type="hierChild">
                      <dgm:param type="linDir" val="fromR"/>
                    </dgm:alg>
                  </dgm:else>
                </dgm:choose>
              </dgm:else>
            </dgm:choose>
            <dgm:shape xmlns:r="http://schemas.openxmlformats.org/officeDocument/2006/relationships" r:blip="">
              <dgm:adjLst/>
            </dgm:shape>
            <dgm:presOf/>
            <dgm:forEach name="rep2a" axis="ch" ptType="nonAsst">
              <dgm:forEach name="Name27" axis="precedSib" ptType="parTrans" st="-1" cnt="1">
                <dgm:layoutNode name="Name28">
                  <dgm:choose name="Name29">
                    <dgm:if name="Name30" func="var" arg="hierBranch" op="equ" val="std">
                      <dgm:choose name="Name31">
                        <dgm:if name="Name32" axis="self" func="depth" op="lte" val="2">
                          <dgm:alg type="conn">
                            <dgm:param type="connRout" val="bend"/>
                            <dgm:param type="dim" val="1D"/>
                            <dgm:param type="endSty" val="noArr"/>
                            <dgm:param type="begPts" val="bCtr"/>
                            <dgm:param type="endPts" val="tCtr"/>
                            <dgm:param type="bendPt" val="end"/>
                            <dgm:param type="srcNode" val="bottomArc1"/>
                            <dgm:param type="dstNode" val="topArc2"/>
                          </dgm:alg>
                        </dgm:if>
                        <dgm:if name="Name33" axis="par" ptType="asst" func="cnt" op="equ" val="1">
                          <dgm:alg type="conn">
                            <dgm:param type="connRout" val="bend"/>
                            <dgm:param type="dim" val="1D"/>
                            <dgm:param type="endSty" val="noArr"/>
                            <dgm:param type="begPts" val="bCtr"/>
                            <dgm:param type="endPts" val="tCtr"/>
                            <dgm:param type="bendPt" val="end"/>
                            <dgm:param type="srcNode" val="bottomArc3"/>
                            <dgm:param type="dstNode" val="topArc2"/>
                          </dgm:alg>
                        </dgm:if>
                        <dgm:else name="Name34">
                          <dgm:alg type="conn">
                            <dgm:param type="connRout" val="bend"/>
                            <dgm:param type="dim" val="1D"/>
                            <dgm:param type="endSty" val="noArr"/>
                            <dgm:param type="begPts" val="bCtr"/>
                            <dgm:param type="endPts" val="tCtr"/>
                            <dgm:param type="bendPt" val="end"/>
                            <dgm:param type="srcNode" val="bottomArc2"/>
                            <dgm:param type="dstNode" val="topArc2"/>
                          </dgm:alg>
                        </dgm:else>
                      </dgm:choose>
                    </dgm:if>
                    <dgm:if name="Name35" func="var" arg="hierBranch" op="equ" val="init">
                      <dgm:choose name="Name36">
                        <dgm:if name="Name37" axis="self" func="depth" op="lte" val="2">
                          <dgm:choose name="Name38">
                            <dgm:if name="Name39" axis="self" func="depth" op="lte" val="2">
                              <dgm:alg type="conn">
                                <dgm:param type="connRout" val="bend"/>
                                <dgm:param type="dim" val="1D"/>
                                <dgm:param type="endSty" val="noArr"/>
                                <dgm:param type="begPts" val="bCtr"/>
                                <dgm:param type="endPts" val="tCtr"/>
                                <dgm:param type="bendPt" val="end"/>
                                <dgm:param type="srcNode" val="bottomArc1"/>
                                <dgm:param type="dstNode" val="topArc2"/>
                              </dgm:alg>
                            </dgm:if>
                            <dgm:if name="Name40" axis="par" ptType="asst" func="cnt" op="equ" val="1">
                              <dgm:alg type="conn">
                                <dgm:param type="connRout" val="bend"/>
                                <dgm:param type="dim" val="1D"/>
                                <dgm:param type="endSty" val="noArr"/>
                                <dgm:param type="begPts" val="bCtr"/>
                                <dgm:param type="endPts" val="tCtr"/>
                                <dgm:param type="bendPt" val="end"/>
                                <dgm:param type="srcNode" val="bottomArc3"/>
                                <dgm:param type="dstNode" val="topArc2"/>
                              </dgm:alg>
                            </dgm:if>
                            <dgm:else name="Name41">
                              <dgm:alg type="conn">
                                <dgm:param type="connRout" val="bend"/>
                                <dgm:param type="dim" val="1D"/>
                                <dgm:param type="endSty" val="noArr"/>
                                <dgm:param type="begPts" val="bCtr"/>
                                <dgm:param type="endPts" val="tCtr"/>
                                <dgm:param type="bendPt" val="end"/>
                                <dgm:param type="srcNode" val="bottomArc2"/>
                                <dgm:param type="dstNode" val="topArc2"/>
                              </dgm:alg>
                            </dgm:else>
                          </dgm:choose>
                        </dgm:if>
                        <dgm:else name="Name42">
                          <dgm:choose name="Name43">
                            <dgm:if name="Name44" axis="par des" func="maxDepth" op="lte" val="1">
                              <dgm:choose name="Name45">
                                <dgm:if name="Name46" axis="self" func="depth" op="lte" val="2">
                                  <dgm:alg type="conn">
                                    <dgm:param type="connRout" val="bend"/>
                                    <dgm:param type="dim" val="1D"/>
                                    <dgm:param type="endSty" val="noArr"/>
                                    <dgm:param type="begPts" val="bCtr"/>
                                    <dgm:param type="endPts" val="bL bR"/>
                                    <dgm:param type="srcNode" val="bottomArc1"/>
                                    <dgm:param type="dstNode" val="topConnNode2"/>
                                  </dgm:alg>
                                </dgm:if>
                                <dgm:if name="Name47" axis="par" ptType="asst" func="cnt" op="equ" val="1">
                                  <dgm:alg type="conn">
                                    <dgm:param type="connRout" val="bend"/>
                                    <dgm:param type="dim" val="1D"/>
                                    <dgm:param type="endSty" val="noArr"/>
                                    <dgm:param type="begPts" val="bCtr"/>
                                    <dgm:param type="endPts" val="bL bR"/>
                                    <dgm:param type="srcNode" val="bottomArc3"/>
                                    <dgm:param type="dstNode" val="topConnNode2"/>
                                  </dgm:alg>
                                </dgm:if>
                                <dgm:else name="Name48">
                                  <dgm:alg type="conn">
                                    <dgm:param type="connRout" val="bend"/>
                                    <dgm:param type="dim" val="1D"/>
                                    <dgm:param type="endSty" val="noArr"/>
                                    <dgm:param type="begPts" val="bCtr"/>
                                    <dgm:param type="endPts" val="bL bR"/>
                                    <dgm:param type="srcNode" val="bottomArc2"/>
                                    <dgm:param type="dstNode" val="topConnNode2"/>
                                  </dgm:alg>
                                </dgm:else>
                              </dgm:choose>
                            </dgm:if>
                            <dgm:else name="Name49">
                              <dgm:choose name="Name50">
                                <dgm:if name="Name51" axis="self" func="depth" op="lte" val="2">
                                  <dgm:alg type="conn">
                                    <dgm:param type="connRout" val="bend"/>
                                    <dgm:param type="dim" val="1D"/>
                                    <dgm:param type="endSty" val="noArr"/>
                                    <dgm:param type="begPts" val="bCtr"/>
                                    <dgm:param type="endPts" val="tCtr"/>
                                    <dgm:param type="bendPt" val="end"/>
                                    <dgm:param type="srcNode" val="bottomArc1"/>
                                    <dgm:param type="dstNode" val="topArc2"/>
                                  </dgm:alg>
                                </dgm:if>
                                <dgm:if name="Name52" axis="par" ptType="asst" func="cnt" op="equ" val="1">
                                  <dgm:alg type="conn">
                                    <dgm:param type="connRout" val="bend"/>
                                    <dgm:param type="dim" val="1D"/>
                                    <dgm:param type="endSty" val="noArr"/>
                                    <dgm:param type="begPts" val="bCtr"/>
                                    <dgm:param type="endPts" val="tCtr"/>
                                    <dgm:param type="bendPt" val="end"/>
                                    <dgm:param type="srcNode" val="bottomArc3"/>
                                    <dgm:param type="dstNode" val="topArc2"/>
                                  </dgm:alg>
                                </dgm:if>
                                <dgm:else name="Name53">
                                  <dgm:alg type="conn">
                                    <dgm:param type="connRout" val="bend"/>
                                    <dgm:param type="dim" val="1D"/>
                                    <dgm:param type="endSty" val="noArr"/>
                                    <dgm:param type="begPts" val="bCtr"/>
                                    <dgm:param type="endPts" val="tCtr"/>
                                    <dgm:param type="bendPt" val="end"/>
                                    <dgm:param type="srcNode" val="bottomArc2"/>
                                    <dgm:param type="dstNode" val="topArc2"/>
                                  </dgm:alg>
                                </dgm:else>
                              </dgm:choose>
                            </dgm:else>
                          </dgm:choose>
                        </dgm:else>
                      </dgm:choose>
                    </dgm:if>
                    <dgm:else name="Name54">
                      <dgm:choose name="Name55">
                        <dgm:if name="Name56" axis="self" func="depth" op="lte" val="2">
                          <dgm:alg type="conn">
                            <dgm:param type="connRout" val="bend"/>
                            <dgm:param type="dim" val="1D"/>
                            <dgm:param type="endSty" val="noArr"/>
                            <dgm:param type="begPts" val="bCtr"/>
                            <dgm:param type="endPts" val="bL bR"/>
                            <dgm:param type="srcNode" val="bottomArc1"/>
                            <dgm:param type="dstNode" val="topConnNode2"/>
                          </dgm:alg>
                        </dgm:if>
                        <dgm:if name="Name57" axis="par" ptType="asst" func="cnt" op="equ" val="1">
                          <dgm:alg type="conn">
                            <dgm:param type="connRout" val="bend"/>
                            <dgm:param type="dim" val="1D"/>
                            <dgm:param type="endSty" val="noArr"/>
                            <dgm:param type="begPts" val="bCtr"/>
                            <dgm:param type="endPts" val="bL bR"/>
                            <dgm:param type="srcNode" val="bottomArc3"/>
                            <dgm:param type="dstNode" val="topConnNode2"/>
                          </dgm:alg>
                        </dgm:if>
                        <dgm:else name="Name58">
                          <dgm:alg type="conn">
                            <dgm:param type="connRout" val="bend"/>
                            <dgm:param type="dim" val="1D"/>
                            <dgm:param type="endSty" val="noArr"/>
                            <dgm:param type="begPts" val="bCtr"/>
                            <dgm:param type="endPts" val="bL bR"/>
                            <dgm:param type="srcNode" val="bottomArc2"/>
                            <dgm:param type="dstNode" val="topConnNode2"/>
                          </dgm:alg>
                        </dgm:else>
                      </dgm:choose>
                    </dgm:else>
                  </dgm:choose>
                  <dgm:shape xmlns:r="http://schemas.openxmlformats.org/officeDocument/2006/relationships" type="conn" r:blip="" zOrderOff="-99999">
                    <dgm:adjLst/>
                  </dgm:shape>
                  <dgm:presOf axis="self"/>
                  <dgm:constrLst>
                    <dgm:constr type="begPad"/>
                    <dgm:constr type="endPad"/>
                  </dgm:constrLst>
                </dgm:layoutNode>
              </dgm:forEach>
              <dgm:layoutNode name="hierRoot2">
                <dgm:varLst>
                  <dgm:hierBranch val="init"/>
                </dgm:varLst>
                <dgm:choose name="Name59">
                  <dgm:if name="Name60" func="var" arg="hierBranch" op="equ" val="l">
                    <dgm:alg type="hierRoot">
                      <dgm:param type="hierAlign" val="tR"/>
                    </dgm:alg>
                    <dgm:shape xmlns:r="http://schemas.openxmlformats.org/officeDocument/2006/relationships" r:blip="">
                      <dgm:adjLst/>
                    </dgm:shape>
                    <dgm:presOf/>
                    <dgm:constrLst>
                      <dgm:constr type="alignOff" val="0.65"/>
                    </dgm:constrLst>
                  </dgm:if>
                  <dgm:if name="Name61" func="var" arg="hierBranch" op="equ" val="r">
                    <dgm:alg type="hierRoot">
                      <dgm:param type="hierAlign" val="tL"/>
                    </dgm:alg>
                    <dgm:shape xmlns:r="http://schemas.openxmlformats.org/officeDocument/2006/relationships" r:blip="">
                      <dgm:adjLst/>
                    </dgm:shape>
                    <dgm:presOf/>
                    <dgm:constrLst>
                      <dgm:constr type="alignOff" val="0.65"/>
                    </dgm:constrLst>
                  </dgm:if>
                  <dgm:if name="Name62"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63" func="var" arg="hierBranch" op="equ" val="init">
                    <dgm:choose name="Name64">
                      <dgm:if name="Name65" axis="des" func="maxDepth" op="lte" val="1">
                        <dgm:alg type="hierRoot">
                          <dgm:param type="hierAlign" val="tL"/>
                        </dgm:alg>
                        <dgm:shape xmlns:r="http://schemas.openxmlformats.org/officeDocument/2006/relationships" r:blip="">
                          <dgm:adjLst/>
                        </dgm:shape>
                        <dgm:presOf/>
                        <dgm:constrLst>
                          <dgm:constr type="alignOff" val="0.65"/>
                        </dgm:constrLst>
                      </dgm:if>
                      <dgm:else name="Name6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67">
                    <dgm:alg type="hierRoot"/>
                    <dgm:shape xmlns:r="http://schemas.openxmlformats.org/officeDocument/2006/relationships" r:blip="">
                      <dgm:adjLst/>
                    </dgm:shape>
                    <dgm:presOf/>
                    <dgm:constrLst>
                      <dgm:constr type="alignOff" val="0.65"/>
                    </dgm:constrLst>
                  </dgm:else>
                </dgm:choose>
                <dgm:layoutNode name="rootComposite2">
                  <dgm:alg type="composite"/>
                  <dgm:shape xmlns:r="http://schemas.openxmlformats.org/officeDocument/2006/relationships" r:blip="">
                    <dgm:adjLst/>
                  </dgm:shape>
                  <dgm:presOf axis="self" ptType="node" cnt="1"/>
                  <dgm:choose name="Name68">
                    <dgm:if name="Name69" func="var" arg="hierBranch" op="equ" val="init">
                      <dgm:constrLst>
                        <dgm:constr type="l" for="ch" forName="rootText2"/>
                        <dgm:constr type="t" for="ch" forName="rootText2" refType="h" fact="0.18"/>
                        <dgm:constr type="w" for="ch" forName="rootText2" refType="w"/>
                        <dgm:constr type="h" for="ch" forName="rootText2" refType="h" fact="0.64"/>
                        <dgm:constr type="l" for="ch" forName="topArc2" refType="w" fact="0.25"/>
                        <dgm:constr type="t" for="ch" forName="topArc2"/>
                        <dgm:constr type="w" for="ch" forName="topArc2" refType="h" refFor="ch" refForName="topArc2"/>
                        <dgm:constr type="h" for="ch" forName="topArc2" refType="h"/>
                        <dgm:constr type="l" for="ch" forName="bottomArc2" refType="w" fact="0.25"/>
                        <dgm:constr type="t" for="ch" forName="bottomArc2"/>
                        <dgm:constr type="w" for="ch" forName="bottomArc2" refType="h" refFor="ch" refForName="bottomArc2"/>
                        <dgm:constr type="h" for="ch" forName="bottomArc2" refType="h"/>
                        <dgm:constr type="ctrX" for="ch" forName="topConnNode2" refType="w" fact="0.5"/>
                        <dgm:constr type="t" for="ch" forName="topConnNode2"/>
                        <dgm:constr type="w" for="ch" forName="topConnNode2" refType="h" fact="0.76"/>
                        <dgm:constr type="b" for="ch" forName="topConnNode2" refType="t" refFor="ch" refForName="rootText2"/>
                      </dgm:constrLst>
                    </dgm:if>
                    <dgm:if name="Name70" func="var" arg="hierBranch" op="equ" val="l">
                      <dgm:constrLst>
                        <dgm:constr type="l" for="ch" forName="rootText2"/>
                        <dgm:constr type="t" for="ch" forName="rootText2" refType="h" fact="0.18"/>
                        <dgm:constr type="w" for="ch" forName="rootText2" refType="w"/>
                        <dgm:constr type="h" for="ch" forName="rootText2" refType="h" fact="0.64"/>
                        <dgm:constr type="l" for="ch" forName="topArc2" refType="w" fact="0.25"/>
                        <dgm:constr type="t" for="ch" forName="topArc2"/>
                        <dgm:constr type="w" for="ch" forName="topArc2" refType="h" refFor="ch" refForName="topArc2"/>
                        <dgm:constr type="h" for="ch" forName="topArc2" refType="h"/>
                        <dgm:constr type="l" for="ch" forName="bottomArc2" refType="w" fact="0.25"/>
                        <dgm:constr type="t" for="ch" forName="bottomArc2"/>
                        <dgm:constr type="w" for="ch" forName="bottomArc2" refType="h" refFor="ch" refForName="bottomArc2"/>
                        <dgm:constr type="h" for="ch" forName="bottomArc2" refType="h"/>
                        <dgm:constr type="ctrX" for="ch" forName="topConnNode2" refType="w" fact="0.5"/>
                        <dgm:constr type="t" for="ch" forName="topConnNode2"/>
                        <dgm:constr type="w" for="ch" forName="topConnNode2" refType="h" fact="0.76"/>
                        <dgm:constr type="b" for="ch" forName="topConnNode2" refType="t" refFor="ch" refForName="rootText2"/>
                      </dgm:constrLst>
                    </dgm:if>
                    <dgm:if name="Name71" func="var" arg="hierBranch" op="equ" val="r">
                      <dgm:constrLst>
                        <dgm:constr type="l" for="ch" forName="rootText2"/>
                        <dgm:constr type="t" for="ch" forName="rootText2" refType="h" fact="0.18"/>
                        <dgm:constr type="w" for="ch" forName="rootText2" refType="w"/>
                        <dgm:constr type="h" for="ch" forName="rootText2" refType="h" fact="0.64"/>
                        <dgm:constr type="l" for="ch" forName="topArc2" refType="w" fact="0.25"/>
                        <dgm:constr type="t" for="ch" forName="topArc2"/>
                        <dgm:constr type="w" for="ch" forName="topArc2" refType="h" refFor="ch" refForName="topArc2"/>
                        <dgm:constr type="h" for="ch" forName="topArc2" refType="h"/>
                        <dgm:constr type="l" for="ch" forName="bottomArc2" refType="w" fact="0.25"/>
                        <dgm:constr type="t" for="ch" forName="bottomArc2"/>
                        <dgm:constr type="w" for="ch" forName="bottomArc2" refType="h" refFor="ch" refForName="bottomArc2"/>
                        <dgm:constr type="h" for="ch" forName="bottomArc2" refType="h"/>
                        <dgm:constr type="ctrX" for="ch" forName="topConnNode2" refType="w" fact="0.5"/>
                        <dgm:constr type="t" for="ch" forName="topConnNode2"/>
                        <dgm:constr type="w" for="ch" forName="topConnNode2" refType="h" fact="0.76"/>
                        <dgm:constr type="b" for="ch" forName="topConnNode2" refType="t" refFor="ch" refForName="rootText2"/>
                      </dgm:constrLst>
                    </dgm:if>
                    <dgm:else name="Name72">
                      <dgm:constrLst>
                        <dgm:constr type="l" for="ch" forName="rootText2"/>
                        <dgm:constr type="t" for="ch" forName="rootText2" refType="h" fact="0.18"/>
                        <dgm:constr type="w" for="ch" forName="rootText2" refType="w"/>
                        <dgm:constr type="h" for="ch" forName="rootText2" refType="h" fact="0.64"/>
                        <dgm:constr type="l" for="ch" forName="topArc2" refType="w" fact="0.25"/>
                        <dgm:constr type="t" for="ch" forName="topArc2"/>
                        <dgm:constr type="w" for="ch" forName="topArc2" refType="h" refFor="ch" refForName="topArc2"/>
                        <dgm:constr type="h" for="ch" forName="topArc2" refType="h"/>
                        <dgm:constr type="l" for="ch" forName="bottomArc2" refType="w" fact="0.25"/>
                        <dgm:constr type="t" for="ch" forName="bottomArc2"/>
                        <dgm:constr type="w" for="ch" forName="bottomArc2" refType="h" refFor="ch" refForName="bottomArc2"/>
                        <dgm:constr type="h" for="ch" forName="bottomArc2" refType="h"/>
                        <dgm:constr type="ctrX" for="ch" forName="topConnNode2" refType="w" fact="0.5"/>
                        <dgm:constr type="t" for="ch" forName="topConnNode2"/>
                        <dgm:constr type="w" for="ch" forName="topConnNode2" refType="h" fact="0.76"/>
                        <dgm:constr type="b" for="ch" forName="topConnNode2" refType="t" refFor="ch" refForName="rootText2"/>
                      </dgm:constrLst>
                    </dgm:else>
                  </dgm:choose>
                  <dgm:layoutNode name="rootText2" styleLbl="alignAcc1">
                    <dgm:varLst>
                      <dgm:chPref val="3"/>
                    </dgm:varLst>
                    <dgm:alg type="tx"/>
                    <dgm:shape xmlns:r="http://schemas.openxmlformats.org/officeDocument/2006/relationships" type="rect" r:blip="" hideGeom="1">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topArc2" styleLbl="parChTrans1D1" moveWith="rootText2">
                    <dgm:alg type="sp"/>
                    <dgm:shape xmlns:r="http://schemas.openxmlformats.org/officeDocument/2006/relationships" type="arc" r:blip="" zOrderOff="-2">
                      <dgm:adjLst>
                        <dgm:adj idx="1" val="-140"/>
                        <dgm:adj idx="2" val="-40"/>
                      </dgm:adjLst>
                    </dgm:shape>
                    <dgm:presOf/>
                  </dgm:layoutNode>
                  <dgm:layoutNode name="bottomArc2" styleLbl="parChTrans1D1" moveWith="rootText2">
                    <dgm:alg type="sp"/>
                    <dgm:shape xmlns:r="http://schemas.openxmlformats.org/officeDocument/2006/relationships" type="arc" r:blip="" zOrderOff="-2">
                      <dgm:adjLst>
                        <dgm:adj idx="1" val="40"/>
                        <dgm:adj idx="2" val="140"/>
                      </dgm:adjLst>
                    </dgm:shape>
                    <dgm:presOf/>
                  </dgm:layoutNode>
                  <dgm:layoutNode name="topConnNode2" moveWith="rootText2">
                    <dgm:alg type="sp"/>
                    <dgm:shape xmlns:r="http://schemas.openxmlformats.org/officeDocument/2006/relationships" type="rect" r:blip="" hideGeom="1">
                      <dgm:adjLst/>
                    </dgm:shape>
                    <dgm:presOf axis="self" ptType="node" cnt="1"/>
                  </dgm:layoutNode>
                </dgm:layoutNode>
                <dgm:layoutNode name="hierChild4">
                  <dgm:choose name="Name73">
                    <dgm:if name="Name74" func="var" arg="hierBranch" op="equ" val="l">
                      <dgm:alg type="hierChild">
                        <dgm:param type="chAlign" val="r"/>
                        <dgm:param type="linDir" val="fromT"/>
                      </dgm:alg>
                    </dgm:if>
                    <dgm:if name="Name75" func="var" arg="hierBranch" op="equ" val="r">
                      <dgm:alg type="hierChild">
                        <dgm:param type="chAlign" val="l"/>
                        <dgm:param type="linDir" val="fromT"/>
                      </dgm:alg>
                    </dgm:if>
                    <dgm:if name="Name76" func="var" arg="hierBranch" op="equ" val="hang">
                      <dgm:choose name="Name77">
                        <dgm:if name="Name78" func="var" arg="dir" op="equ" val="norm">
                          <dgm:alg type="hierChild">
                            <dgm:param type="chAlign" val="l"/>
                            <dgm:param type="linDir" val="fromL"/>
                            <dgm:param type="secChAlign" val="t"/>
                            <dgm:param type="secLinDir" val="fromT"/>
                          </dgm:alg>
                        </dgm:if>
                        <dgm:else name="Name79">
                          <dgm:alg type="hierChild">
                            <dgm:param type="chAlign" val="l"/>
                            <dgm:param type="linDir" val="fromR"/>
                            <dgm:param type="secChAlign" val="t"/>
                            <dgm:param type="secLinDir" val="fromT"/>
                          </dgm:alg>
                        </dgm:else>
                      </dgm:choose>
                    </dgm:if>
                    <dgm:if name="Name80" func="var" arg="hierBranch" op="equ" val="std">
                      <dgm:choose name="Name81">
                        <dgm:if name="Name82" func="var" arg="dir" op="equ" val="norm">
                          <dgm:alg type="hierChild"/>
                        </dgm:if>
                        <dgm:else name="Name83">
                          <dgm:alg type="hierChild">
                            <dgm:param type="linDir" val="fromR"/>
                          </dgm:alg>
                        </dgm:else>
                      </dgm:choose>
                    </dgm:if>
                    <dgm:if name="Name84" func="var" arg="hierBranch" op="equ" val="init">
                      <dgm:choose name="Name85">
                        <dgm:if name="Name86" axis="des" func="maxDepth" op="lte" val="1">
                          <dgm:alg type="hierChild">
                            <dgm:param type="chAlign" val="l"/>
                            <dgm:param type="linDir" val="fromT"/>
                          </dgm:alg>
                        </dgm:if>
                        <dgm:else name="Name87">
                          <dgm:choose name="Name88">
                            <dgm:if name="Name89" func="var" arg="dir" op="equ" val="norm">
                              <dgm:alg type="hierChild"/>
                            </dgm:if>
                            <dgm:else name="Name90">
                              <dgm:alg type="hierChild">
                                <dgm:param type="linDir" val="fromR"/>
                              </dgm:alg>
                            </dgm:else>
                          </dgm:choose>
                        </dgm:else>
                      </dgm:choose>
                    </dgm:if>
                    <dgm:else name="Name91"/>
                  </dgm:choose>
                  <dgm:shape xmlns:r="http://schemas.openxmlformats.org/officeDocument/2006/relationships" r:blip="">
                    <dgm:adjLst/>
                  </dgm:shape>
                  <dgm:presOf/>
                  <dgm:forEach name="Name92" ref="rep2a"/>
                </dgm:layoutNode>
                <dgm:layoutNode name="hierChild5">
                  <dgm:choose name="Name93">
                    <dgm:if name="Name94" func="var" arg="dir" op="equ" val="norm">
                      <dgm:alg type="hierChild">
                        <dgm:param type="chAlign" val="l"/>
                        <dgm:param type="linDir" val="fromL"/>
                        <dgm:param type="secChAlign" val="t"/>
                        <dgm:param type="secLinDir" val="fromT"/>
                      </dgm:alg>
                    </dgm:if>
                    <dgm:else name="Name95">
                      <dgm:alg type="hierChild">
                        <dgm:param type="chAlign" val="l"/>
                        <dgm:param type="linDir" val="fromR"/>
                        <dgm:param type="secChAlign" val="t"/>
                        <dgm:param type="secLinDir" val="fromT"/>
                      </dgm:alg>
                    </dgm:else>
                  </dgm:choose>
                  <dgm:shape xmlns:r="http://schemas.openxmlformats.org/officeDocument/2006/relationships" r:blip="">
                    <dgm:adjLst/>
                  </dgm:shape>
                  <dgm:presOf/>
                  <dgm:forEach name="Name96" ref="rep2b"/>
                </dgm:layoutNode>
              </dgm:layoutNode>
            </dgm:forEach>
          </dgm:layoutNode>
          <dgm:layoutNode name="hierChild3">
            <dgm:choose name="Name97">
              <dgm:if name="Name98" func="var" arg="dir" op="equ" val="norm">
                <dgm:alg type="hierChild">
                  <dgm:param type="chAlign" val="l"/>
                  <dgm:param type="linDir" val="fromL"/>
                  <dgm:param type="secChAlign" val="t"/>
                  <dgm:param type="secLinDir" val="fromT"/>
                </dgm:alg>
              </dgm:if>
              <dgm:else name="Name99">
                <dgm:alg type="hierChild">
                  <dgm:param type="chAlign" val="l"/>
                  <dgm:param type="linDir" val="fromR"/>
                  <dgm:param type="secChAlign" val="t"/>
                  <dgm:param type="secLinDir" val="fromT"/>
                </dgm:alg>
              </dgm:else>
            </dgm:choose>
            <dgm:shape xmlns:r="http://schemas.openxmlformats.org/officeDocument/2006/relationships" r:blip="">
              <dgm:adjLst/>
            </dgm:shape>
            <dgm:presOf/>
            <dgm:forEach name="rep2b" axis="ch" ptType="asst">
              <dgm:forEach name="Name100" axis="precedSib" ptType="parTrans" st="-1" cnt="1">
                <dgm:layoutNode name="Name101">
                  <dgm:choose name="Name102">
                    <dgm:if name="Name103" axis="self" func="depth" op="lte" val="2">
                      <dgm:alg type="conn">
                        <dgm:param type="connRout" val="bend"/>
                        <dgm:param type="dim" val="1D"/>
                        <dgm:param type="endSty" val="noArr"/>
                        <dgm:param type="begPts" val="bCtr"/>
                        <dgm:param type="endPts" val="bL bR"/>
                        <dgm:param type="srcNode" val="bottomArc1"/>
                        <dgm:param type="dstNode" val="topConnNode3"/>
                      </dgm:alg>
                    </dgm:if>
                    <dgm:if name="Name104" axis="par" ptType="asst" func="cnt" op="equ" val="1">
                      <dgm:alg type="conn">
                        <dgm:param type="connRout" val="bend"/>
                        <dgm:param type="dim" val="1D"/>
                        <dgm:param type="endSty" val="noArr"/>
                        <dgm:param type="begPts" val="bCtr"/>
                        <dgm:param type="endPts" val="bL bR"/>
                        <dgm:param type="srcNode" val="bottomArc3"/>
                        <dgm:param type="dstNode" val="topConnNode3"/>
                      </dgm:alg>
                    </dgm:if>
                    <dgm:else name="Name105">
                      <dgm:alg type="conn">
                        <dgm:param type="connRout" val="bend"/>
                        <dgm:param type="dim" val="1D"/>
                        <dgm:param type="endSty" val="noArr"/>
                        <dgm:param type="begPts" val="bCtr"/>
                        <dgm:param type="endPts" val="bL bR"/>
                        <dgm:param type="srcNode" val="bottomArc2"/>
                        <dgm:param type="dstNode" val="topConnNode3"/>
                      </dgm:alg>
                    </dgm:else>
                  </dgm:choose>
                  <dgm:shape xmlns:r="http://schemas.openxmlformats.org/officeDocument/2006/relationships" type="conn" r:blip="" zOrderOff="-99999">
                    <dgm:adjLst/>
                  </dgm:shape>
                  <dgm:presOf axis="self"/>
                  <dgm:constrLst>
                    <dgm:constr type="begPad"/>
                    <dgm:constr type="endPad"/>
                  </dgm:constrLst>
                </dgm:layoutNode>
              </dgm:forEach>
              <dgm:layoutNode name="hierRoot3">
                <dgm:varLst>
                  <dgm:hierBranch val="init"/>
                </dgm:varLst>
                <dgm:choose name="Name106">
                  <dgm:if name="Name107" func="var" arg="hierBranch" op="equ" val="l">
                    <dgm:alg type="hierRoot">
                      <dgm:param type="hierAlign" val="tR"/>
                    </dgm:alg>
                    <dgm:shape xmlns:r="http://schemas.openxmlformats.org/officeDocument/2006/relationships" r:blip="">
                      <dgm:adjLst/>
                    </dgm:shape>
                    <dgm:presOf/>
                    <dgm:constrLst>
                      <dgm:constr type="alignOff" val="0.65"/>
                    </dgm:constrLst>
                  </dgm:if>
                  <dgm:if name="Name108" func="var" arg="hierBranch" op="equ" val="r">
                    <dgm:alg type="hierRoot">
                      <dgm:param type="hierAlign" val="tL"/>
                    </dgm:alg>
                    <dgm:shape xmlns:r="http://schemas.openxmlformats.org/officeDocument/2006/relationships" r:blip="">
                      <dgm:adjLst/>
                    </dgm:shape>
                    <dgm:presOf/>
                    <dgm:constrLst>
                      <dgm:constr type="alignOff" val="0.65"/>
                    </dgm:constrLst>
                  </dgm:if>
                  <dgm:if name="Name109" func="var" arg="hierBranch" op="equ" val="hang">
                    <dgm:alg type="hierRoot"/>
                    <dgm:shape xmlns:r="http://schemas.openxmlformats.org/officeDocument/2006/relationships" r:blip="">
                      <dgm:adjLst/>
                    </dgm:shape>
                    <dgm:presOf/>
                    <dgm:constrLst>
                      <dgm:constr type="alignOff" val="0.65"/>
                    </dgm:constrLst>
                  </dgm:if>
                  <dgm:if name="Name110"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1" func="var" arg="hierBranch" op="equ" val="init">
                    <dgm:choose name="Name112">
                      <dgm:if name="Name113" axis="des" func="maxDepth" op="lte" val="1">
                        <dgm:alg type="hierRoot">
                          <dgm:param type="hierAlign" val="tL"/>
                        </dgm:alg>
                        <dgm:shape xmlns:r="http://schemas.openxmlformats.org/officeDocument/2006/relationships" r:blip="">
                          <dgm:adjLst/>
                        </dgm:shape>
                        <dgm:presOf/>
                        <dgm:constrLst>
                          <dgm:constr type="alignOff" val="0.65"/>
                        </dgm:constrLst>
                      </dgm:if>
                      <dgm:else name="Name114">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15"/>
                </dgm:choose>
                <dgm:layoutNode name="rootComposite3">
                  <dgm:alg type="composite"/>
                  <dgm:shape xmlns:r="http://schemas.openxmlformats.org/officeDocument/2006/relationships" r:blip="">
                    <dgm:adjLst/>
                  </dgm:shape>
                  <dgm:presOf axis="self" ptType="node" cnt="1"/>
                  <dgm:choose name="Name116">
                    <dgm:if name="Name117" func="var" arg="hierBranch" op="equ" val="init">
                      <dgm:constrLst>
                        <dgm:constr type="l" for="ch" forName="rootText3"/>
                        <dgm:constr type="t" for="ch" forName="rootText3" refType="h" fact="0.18"/>
                        <dgm:constr type="w" for="ch" forName="rootText3" refType="w"/>
                        <dgm:constr type="h" for="ch" forName="rootText3" refType="h" fact="0.64"/>
                        <dgm:constr type="l" for="ch" forName="topArc3" refType="w" fact="0.25"/>
                        <dgm:constr type="t" for="ch" forName="topArc3"/>
                        <dgm:constr type="w" for="ch" forName="topArc3" refType="h" refFor="ch" refForName="topArc3"/>
                        <dgm:constr type="h" for="ch" forName="topArc3" refType="h"/>
                        <dgm:constr type="l" for="ch" forName="bottomArc3" refType="w" fact="0.25"/>
                        <dgm:constr type="t" for="ch" forName="bottomArc3"/>
                        <dgm:constr type="w" for="ch" forName="bottomArc3" refType="h" refFor="ch" refForName="bottomArc3"/>
                        <dgm:constr type="h" for="ch" forName="bottomArc3" refType="h"/>
                        <dgm:constr type="ctrX" for="ch" forName="topConnNode3" refType="w" fact="0.5"/>
                        <dgm:constr type="t" for="ch" forName="topConnNode3"/>
                        <dgm:constr type="w" for="ch" forName="topConnNode3" refType="h" fact="0.76"/>
                        <dgm:constr type="b" for="ch" forName="topConnNode3" refType="t" refFor="ch" refForName="rootText3"/>
                      </dgm:constrLst>
                    </dgm:if>
                    <dgm:if name="Name118" func="var" arg="hierBranch" op="equ" val="l">
                      <dgm:constrLst>
                        <dgm:constr type="l" for="ch" forName="rootText3"/>
                        <dgm:constr type="t" for="ch" forName="rootText3" refType="h" fact="0.18"/>
                        <dgm:constr type="w" for="ch" forName="rootText3" refType="w"/>
                        <dgm:constr type="h" for="ch" forName="rootText3" refType="h" fact="0.64"/>
                        <dgm:constr type="l" for="ch" forName="topArc3" refType="w" fact="0.25"/>
                        <dgm:constr type="t" for="ch" forName="topArc3"/>
                        <dgm:constr type="w" for="ch" forName="topArc3" refType="h" refFor="ch" refForName="topArc3"/>
                        <dgm:constr type="h" for="ch" forName="topArc3" refType="h"/>
                        <dgm:constr type="l" for="ch" forName="bottomArc3" refType="w" fact="0.25"/>
                        <dgm:constr type="t" for="ch" forName="bottomArc3"/>
                        <dgm:constr type="w" for="ch" forName="bottomArc3" refType="h" refFor="ch" refForName="bottomArc3"/>
                        <dgm:constr type="h" for="ch" forName="bottomArc3" refType="h"/>
                        <dgm:constr type="ctrX" for="ch" forName="topConnNode3" refType="w" fact="0.5"/>
                        <dgm:constr type="t" for="ch" forName="topConnNode3"/>
                        <dgm:constr type="w" for="ch" forName="topConnNode3" refType="h" fact="0.76"/>
                        <dgm:constr type="b" for="ch" forName="topConnNode3" refType="t" refFor="ch" refForName="rootText3"/>
                      </dgm:constrLst>
                    </dgm:if>
                    <dgm:if name="Name119" func="var" arg="hierBranch" op="equ" val="r">
                      <dgm:constrLst>
                        <dgm:constr type="l" for="ch" forName="rootText3"/>
                        <dgm:constr type="t" for="ch" forName="rootText3" refType="h" fact="0.18"/>
                        <dgm:constr type="w" for="ch" forName="rootText3" refType="w"/>
                        <dgm:constr type="h" for="ch" forName="rootText3" refType="h" fact="0.64"/>
                        <dgm:constr type="l" for="ch" forName="topArc3" refType="w" fact="0.25"/>
                        <dgm:constr type="t" for="ch" forName="topArc3"/>
                        <dgm:constr type="w" for="ch" forName="topArc3" refType="h" refFor="ch" refForName="topArc3"/>
                        <dgm:constr type="h" for="ch" forName="topArc3" refType="h"/>
                        <dgm:constr type="l" for="ch" forName="bottomArc3" refType="w" fact="0.25"/>
                        <dgm:constr type="t" for="ch" forName="bottomArc3"/>
                        <dgm:constr type="w" for="ch" forName="bottomArc3" refType="h" refFor="ch" refForName="bottomArc3"/>
                        <dgm:constr type="h" for="ch" forName="bottomArc3" refType="h"/>
                        <dgm:constr type="ctrX" for="ch" forName="topConnNode3" refType="w" fact="0.5"/>
                        <dgm:constr type="t" for="ch" forName="topConnNode3"/>
                        <dgm:constr type="w" for="ch" forName="topConnNode3" refType="h" fact="0.76"/>
                        <dgm:constr type="b" for="ch" forName="topConnNode3" refType="t" refFor="ch" refForName="rootText3"/>
                      </dgm:constrLst>
                    </dgm:if>
                    <dgm:else name="Name120">
                      <dgm:constrLst>
                        <dgm:constr type="l" for="ch" forName="rootText3"/>
                        <dgm:constr type="t" for="ch" forName="rootText3" refType="h" fact="0.18"/>
                        <dgm:constr type="w" for="ch" forName="rootText3" refType="w"/>
                        <dgm:constr type="h" for="ch" forName="rootText3" refType="h" fact="0.64"/>
                        <dgm:constr type="l" for="ch" forName="topArc3" refType="w" fact="0.25"/>
                        <dgm:constr type="t" for="ch" forName="topArc3"/>
                        <dgm:constr type="w" for="ch" forName="topArc3" refType="h" refFor="ch" refForName="topArc3"/>
                        <dgm:constr type="h" for="ch" forName="topArc3" refType="h"/>
                        <dgm:constr type="l" for="ch" forName="bottomArc3" refType="w" fact="0.25"/>
                        <dgm:constr type="t" for="ch" forName="bottomArc3"/>
                        <dgm:constr type="w" for="ch" forName="bottomArc3" refType="h" refFor="ch" refForName="bottomArc3"/>
                        <dgm:constr type="h" for="ch" forName="bottomArc3" refType="h"/>
                        <dgm:constr type="ctrX" for="ch" forName="topConnNode3" refType="w" fact="0.5"/>
                        <dgm:constr type="t" for="ch" forName="topConnNode3"/>
                        <dgm:constr type="w" for="ch" forName="topConnNode3" refType="h" fact="0.76"/>
                        <dgm:constr type="b" for="ch" forName="topConnNode3" refType="t" refFor="ch" refForName="rootText3"/>
                      </dgm:constrLst>
                    </dgm:else>
                  </dgm:choose>
                  <dgm:layoutNode name="rootText3" styleLbl="alignAcc1">
                    <dgm:varLst>
                      <dgm:chPref val="3"/>
                    </dgm:varLst>
                    <dgm:alg type="tx"/>
                    <dgm:shape xmlns:r="http://schemas.openxmlformats.org/officeDocument/2006/relationships" type="rect" r:blip="" hideGeom="1">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topArc3" styleLbl="parChTrans1D1" moveWith="rootText3">
                    <dgm:alg type="sp"/>
                    <dgm:shape xmlns:r="http://schemas.openxmlformats.org/officeDocument/2006/relationships" type="arc" r:blip="" zOrderOff="-2">
                      <dgm:adjLst>
                        <dgm:adj idx="1" val="-140"/>
                        <dgm:adj idx="2" val="-40"/>
                      </dgm:adjLst>
                    </dgm:shape>
                    <dgm:presOf/>
                  </dgm:layoutNode>
                  <dgm:layoutNode name="bottomArc3" styleLbl="parChTrans1D1" moveWith="rootText3">
                    <dgm:alg type="sp"/>
                    <dgm:shape xmlns:r="http://schemas.openxmlformats.org/officeDocument/2006/relationships" type="arc" r:blip="" zOrderOff="-2">
                      <dgm:adjLst>
                        <dgm:adj idx="1" val="40"/>
                        <dgm:adj idx="2" val="140"/>
                      </dgm:adjLst>
                    </dgm:shape>
                    <dgm:presOf/>
                  </dgm:layoutNode>
                  <dgm:layoutNode name="topConnNode3" moveWith="rootText3">
                    <dgm:alg type="sp"/>
                    <dgm:shape xmlns:r="http://schemas.openxmlformats.org/officeDocument/2006/relationships" type="rect" r:blip="" hideGeom="1">
                      <dgm:adjLst/>
                    </dgm:shape>
                    <dgm:presOf axis="self" ptType="node" cnt="1"/>
                  </dgm:layoutNode>
                </dgm:layoutNode>
                <dgm:layoutNode name="hierChild6">
                  <dgm:choose name="Name121">
                    <dgm:if name="Name122" func="var" arg="hierBranch" op="equ" val="l">
                      <dgm:alg type="hierChild">
                        <dgm:param type="chAlign" val="r"/>
                        <dgm:param type="linDir" val="fromT"/>
                      </dgm:alg>
                    </dgm:if>
                    <dgm:if name="Name123" func="var" arg="hierBranch" op="equ" val="r">
                      <dgm:alg type="hierChild">
                        <dgm:param type="chAlign" val="l"/>
                        <dgm:param type="linDir" val="fromT"/>
                      </dgm:alg>
                    </dgm:if>
                    <dgm:if name="Name124" func="var" arg="hierBranch" op="equ" val="hang">
                      <dgm:choose name="Name125">
                        <dgm:if name="Name126" func="var" arg="dir" op="equ" val="norm">
                          <dgm:alg type="hierChild">
                            <dgm:param type="chAlign" val="l"/>
                            <dgm:param type="linDir" val="fromL"/>
                            <dgm:param type="secChAlign" val="t"/>
                            <dgm:param type="secLinDir" val="fromT"/>
                          </dgm:alg>
                        </dgm:if>
                        <dgm:else name="Name127">
                          <dgm:alg type="hierChild">
                            <dgm:param type="chAlign" val="l"/>
                            <dgm:param type="linDir" val="fromR"/>
                            <dgm:param type="secChAlign" val="t"/>
                            <dgm:param type="secLinDir" val="fromT"/>
                          </dgm:alg>
                        </dgm:else>
                      </dgm:choose>
                    </dgm:if>
                    <dgm:if name="Name128" func="var" arg="hierBranch" op="equ" val="std">
                      <dgm:choose name="Name129">
                        <dgm:if name="Name130" func="var" arg="dir" op="equ" val="norm">
                          <dgm:alg type="hierChild"/>
                        </dgm:if>
                        <dgm:else name="Name131">
                          <dgm:alg type="hierChild">
                            <dgm:param type="linDir" val="fromR"/>
                          </dgm:alg>
                        </dgm:else>
                      </dgm:choose>
                    </dgm:if>
                    <dgm:if name="Name132" func="var" arg="hierBranch" op="equ" val="init">
                      <dgm:choose name="Name133">
                        <dgm:if name="Name134" axis="des" func="maxDepth" op="lte" val="1">
                          <dgm:alg type="hierChild">
                            <dgm:param type="chAlign" val="l"/>
                            <dgm:param type="linDir" val="fromT"/>
                          </dgm:alg>
                        </dgm:if>
                        <dgm:else name="Name135">
                          <dgm:alg type="hierChild"/>
                        </dgm:else>
                      </dgm:choose>
                    </dgm:if>
                    <dgm:else name="Name136"/>
                  </dgm:choose>
                  <dgm:shape xmlns:r="http://schemas.openxmlformats.org/officeDocument/2006/relationships" r:blip="">
                    <dgm:adjLst/>
                  </dgm:shape>
                  <dgm:presOf/>
                  <dgm:forEach name="Name137" ref="rep2a"/>
                </dgm:layoutNode>
                <dgm:layoutNode name="hierChild7">
                  <dgm:choose name="Name138">
                    <dgm:if name="Name139" func="var" arg="dir" op="equ" val="norm">
                      <dgm:alg type="hierChild">
                        <dgm:param type="chAlign" val="l"/>
                        <dgm:param type="linDir" val="fromL"/>
                        <dgm:param type="secChAlign" val="t"/>
                        <dgm:param type="secLinDir" val="fromT"/>
                      </dgm:alg>
                    </dgm:if>
                    <dgm:else name="Name140">
                      <dgm:alg type="hierChild">
                        <dgm:param type="chAlign" val="l"/>
                        <dgm:param type="linDir" val="fromR"/>
                        <dgm:param type="secChAlign" val="t"/>
                        <dgm:param type="secLinDir" val="fromT"/>
                      </dgm:alg>
                    </dgm:else>
                  </dgm:choose>
                  <dgm:shape xmlns:r="http://schemas.openxmlformats.org/officeDocument/2006/relationships" r:blip="">
                    <dgm:adjLst/>
                  </dgm:shape>
                  <dgm:presOf/>
                  <dgm:forEach name="Name141" ref="rep2b"/>
                </dgm:layoutNode>
              </dgm:layoutNode>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8/layout/HalfCircleOrganizationChart">
  <dgm:title val=""/>
  <dgm:desc val=""/>
  <dgm:catLst>
    <dgm:cat type="hierarchy" pri="1500"/>
  </dgm:catLst>
  <dgm:sampData>
    <dgm:dataModel>
      <dgm:ptLst>
        <dgm:pt modelId="0" type="doc"/>
        <dgm:pt modelId="1">
          <dgm:prSet phldr="1"/>
        </dgm:pt>
        <dgm:pt modelId="11" type="asst">
          <dgm:prSet phldr="1"/>
        </dgm:pt>
        <dgm:pt modelId="12">
          <dgm:prSet phldr="1"/>
        </dgm:pt>
        <dgm:pt modelId="13">
          <dgm:prSet phldr="1"/>
        </dgm:pt>
        <dgm:pt modelId="14">
          <dgm:prSet phldr="1"/>
        </dgm:pt>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type="asst">
          <dgm:prSet phldr="1"/>
        </dgm:pt>
        <dgm:pt modelId="12">
          <dgm:prSet phldr="1"/>
        </dgm:pt>
        <dgm:pt modelId="13">
          <dgm:prSet phldr="1"/>
        </dgm:pt>
        <dgm:pt modelId="14">
          <dgm:prSet phldr="1"/>
        </dgm:pt>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Name0">
    <dgm:varLst>
      <dgm:orgChart val="1"/>
      <dgm:chPref val="1"/>
      <dgm:dir/>
      <dgm:animOne val="branch"/>
      <dgm:animLvl val="lvl"/>
      <dgm:resizeHandles/>
    </dgm:varLst>
    <dgm:choose name="Name1">
      <dgm:if name="Name2" func="var" arg="dir" op="equ" val="norm">
        <dgm:alg type="hierChild">
          <dgm:param type="linDir" val="fromL"/>
        </dgm:alg>
      </dgm:if>
      <dgm:else name="Name3">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2" refType="w" fact="10"/>
      <dgm:constr type="h" for="des" forName="rootComposite2"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forEach name="Name4" axis="ch">
      <dgm:forEach name="Name5" axis="self" ptType="node">
        <dgm:layoutNode name="hierRoot1">
          <dgm:varLst>
            <dgm:hierBranch val="init"/>
          </dgm:varLst>
          <dgm:choose name="Name6">
            <dgm:if name="Name7" func="var" arg="hierBranch" op="equ" val="l">
              <dgm:alg type="hierRoot">
                <dgm:param type="hierAlign" val="tR"/>
              </dgm:alg>
              <dgm:constrLst>
                <dgm:constr type="alignOff" val="0.65"/>
              </dgm:constrLst>
            </dgm:if>
            <dgm:if name="Name8" func="var" arg="hierBranch" op="equ" val="r">
              <dgm:alg type="hierRoot">
                <dgm:param type="hierAlign" val="tL"/>
              </dgm:alg>
              <dgm:constrLst>
                <dgm:constr type="alignOff" val="0.65"/>
              </dgm:constrLst>
            </dgm:if>
            <dgm:if name="Name9" func="var" arg="hierBranch" op="equ" val="hang">
              <dgm:alg type="hierRoot"/>
              <dgm:constrLst>
                <dgm:constr type="alignOff" val="0.65"/>
              </dgm:constrLst>
            </dgm:if>
            <dgm:else name="Name10">
              <dgm:alg type="hierRoot"/>
              <dgm:constrLst>
                <dgm:constr type="alignOff"/>
                <dgm:constr type="bendDist" for="des" ptType="parTrans" refType="sp" fact="0.5"/>
              </dgm:constrLst>
            </dgm:else>
          </dgm:choose>
          <dgm:shape xmlns:r="http://schemas.openxmlformats.org/officeDocument/2006/relationships" r:blip="">
            <dgm:adjLst/>
          </dgm:shape>
          <dgm:presOf/>
          <dgm:layoutNode name="rootComposite1">
            <dgm:alg type="composite"/>
            <dgm:shape xmlns:r="http://schemas.openxmlformats.org/officeDocument/2006/relationships" r:blip="">
              <dgm:adjLst/>
            </dgm:shape>
            <dgm:presOf axis="self" ptType="node" cnt="1"/>
            <dgm:choose name="Name11">
              <dgm:if name="Name12" func="var" arg="hierBranch" op="equ" val="init">
                <dgm:constrLst>
                  <dgm:constr type="l" for="ch" forName="rootText1"/>
                  <dgm:constr type="t" for="ch" forName="rootText1" refType="h" fact="0.18"/>
                  <dgm:constr type="w" for="ch" forName="rootText1" refType="w"/>
                  <dgm:constr type="h" for="ch" forName="rootText1" refType="h" fact="0.64"/>
                  <dgm:constr type="l" for="ch" forName="topArc1" refType="w" fact="0.25"/>
                  <dgm:constr type="t" for="ch" forName="topArc1"/>
                  <dgm:constr type="w" for="ch" forName="topArc1" refType="h" refFor="ch" refForName="topArc1"/>
                  <dgm:constr type="h" for="ch" forName="topArc1" refType="h"/>
                  <dgm:constr type="l" for="ch" forName="bottomArc1" refType="w" fact="0.25"/>
                  <dgm:constr type="t" for="ch" forName="bottomArc1"/>
                  <dgm:constr type="w" for="ch" forName="bottomArc1" refType="h" refFor="ch" refForName="bottomArc1"/>
                  <dgm:constr type="h" for="ch" forName="bottomArc1" refType="h"/>
                  <dgm:constr type="ctrX" for="ch" forName="topConnNode1" refType="w" fact="0.5"/>
                  <dgm:constr type="t" for="ch" forName="topConnNode1"/>
                  <dgm:constr type="w" for="ch" forName="topConnNode1" refType="h" fact="0.76"/>
                  <dgm:constr type="b" for="ch" forName="topConnNode1" refType="t" refFor="ch" refForName="rootText1"/>
                </dgm:constrLst>
              </dgm:if>
              <dgm:if name="Name13" func="var" arg="hierBranch" op="equ" val="l">
                <dgm:constrLst>
                  <dgm:constr type="l" for="ch" forName="rootText1"/>
                  <dgm:constr type="t" for="ch" forName="rootText1" refType="h" fact="0.18"/>
                  <dgm:constr type="w" for="ch" forName="rootText1" refType="w"/>
                  <dgm:constr type="h" for="ch" forName="rootText1" refType="h" fact="0.64"/>
                  <dgm:constr type="l" for="ch" forName="topArc1" refType="w" fact="0.25"/>
                  <dgm:constr type="t" for="ch" forName="topArc1"/>
                  <dgm:constr type="w" for="ch" forName="topArc1" refType="h" refFor="ch" refForName="topArc1"/>
                  <dgm:constr type="h" for="ch" forName="topArc1" refType="h"/>
                  <dgm:constr type="l" for="ch" forName="bottomArc1" refType="w" fact="0.25"/>
                  <dgm:constr type="t" for="ch" forName="bottomArc1"/>
                  <dgm:constr type="w" for="ch" forName="bottomArc1" refType="h" refFor="ch" refForName="bottomArc1"/>
                  <dgm:constr type="h" for="ch" forName="bottomArc1" refType="h"/>
                  <dgm:constr type="ctrX" for="ch" forName="topConnNode1" refType="w" fact="0.5"/>
                  <dgm:constr type="t" for="ch" forName="topConnNode1"/>
                  <dgm:constr type="w" for="ch" forName="topConnNode1" refType="h" fact="0.76"/>
                  <dgm:constr type="b" for="ch" forName="topConnNode1" refType="t" refFor="ch" refForName="rootText1"/>
                </dgm:constrLst>
              </dgm:if>
              <dgm:if name="Name14" func="var" arg="hierBranch" op="equ" val="r">
                <dgm:constrLst>
                  <dgm:constr type="l" for="ch" forName="rootText1"/>
                  <dgm:constr type="t" for="ch" forName="rootText1" refType="h" fact="0.18"/>
                  <dgm:constr type="w" for="ch" forName="rootText1" refType="w"/>
                  <dgm:constr type="h" for="ch" forName="rootText1" refType="h" fact="0.64"/>
                  <dgm:constr type="l" for="ch" forName="topArc1" refType="w" fact="0.25"/>
                  <dgm:constr type="t" for="ch" forName="topArc1"/>
                  <dgm:constr type="w" for="ch" forName="topArc1" refType="h" refFor="ch" refForName="topArc1"/>
                  <dgm:constr type="h" for="ch" forName="topArc1" refType="h"/>
                  <dgm:constr type="l" for="ch" forName="bottomArc1" refType="w" fact="0.25"/>
                  <dgm:constr type="t" for="ch" forName="bottomArc1"/>
                  <dgm:constr type="w" for="ch" forName="bottomArc1" refType="h" refFor="ch" refForName="bottomArc1"/>
                  <dgm:constr type="h" for="ch" forName="bottomArc1" refType="h"/>
                  <dgm:constr type="ctrX" for="ch" forName="topConnNode1" refType="w" fact="0.5"/>
                  <dgm:constr type="t" for="ch" forName="topConnNode1"/>
                  <dgm:constr type="w" for="ch" forName="topConnNode1" refType="h" fact="0.76"/>
                  <dgm:constr type="b" for="ch" forName="topConnNode1" refType="t" refFor="ch" refForName="rootText1"/>
                </dgm:constrLst>
              </dgm:if>
              <dgm:else name="Name15">
                <dgm:constrLst>
                  <dgm:constr type="l" for="ch" forName="rootText1"/>
                  <dgm:constr type="t" for="ch" forName="rootText1" refType="h" fact="0.18"/>
                  <dgm:constr type="w" for="ch" forName="rootText1" refType="w"/>
                  <dgm:constr type="h" for="ch" forName="rootText1" refType="h" fact="0.64"/>
                  <dgm:constr type="l" for="ch" forName="topArc1" refType="w" fact="0.25"/>
                  <dgm:constr type="t" for="ch" forName="topArc1"/>
                  <dgm:constr type="w" for="ch" forName="topArc1" refType="h" refFor="ch" refForName="topArc1"/>
                  <dgm:constr type="h" for="ch" forName="topArc1" refType="h"/>
                  <dgm:constr type="l" for="ch" forName="bottomArc1" refType="w" fact="0.25"/>
                  <dgm:constr type="t" for="ch" forName="bottomArc1"/>
                  <dgm:constr type="w" for="ch" forName="bottomArc1" refType="h" refFor="ch" refForName="bottomArc1"/>
                  <dgm:constr type="h" for="ch" forName="bottomArc1" refType="h"/>
                  <dgm:constr type="ctrX" for="ch" forName="topConnNode1" refType="w" fact="0.5"/>
                  <dgm:constr type="t" for="ch" forName="topConnNode1"/>
                  <dgm:constr type="w" for="ch" forName="topConnNode1" refType="h" fact="0.76"/>
                  <dgm:constr type="b" for="ch" forName="topConnNode1" refType="t" refFor="ch" refForName="rootText1"/>
                </dgm:constrLst>
              </dgm:else>
            </dgm:choose>
            <dgm:layoutNode name="rootText1" styleLbl="alignAcc1">
              <dgm:varLst>
                <dgm:chPref val="3"/>
              </dgm:varLst>
              <dgm:alg type="tx"/>
              <dgm:shape xmlns:r="http://schemas.openxmlformats.org/officeDocument/2006/relationships" type="rect" r:blip="" hideGeom="1">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topArc1" styleLbl="parChTrans1D1" moveWith="rootText1">
              <dgm:alg type="sp"/>
              <dgm:shape xmlns:r="http://schemas.openxmlformats.org/officeDocument/2006/relationships" type="arc" r:blip="" zOrderOff="-2">
                <dgm:adjLst>
                  <dgm:adj idx="1" val="-140"/>
                  <dgm:adj idx="2" val="-40"/>
                </dgm:adjLst>
              </dgm:shape>
              <dgm:presOf/>
            </dgm:layoutNode>
            <dgm:layoutNode name="bottomArc1" styleLbl="parChTrans1D1" moveWith="rootText1">
              <dgm:alg type="sp"/>
              <dgm:shape xmlns:r="http://schemas.openxmlformats.org/officeDocument/2006/relationships" type="arc" r:blip="" zOrderOff="-2">
                <dgm:adjLst>
                  <dgm:adj idx="1" val="40"/>
                  <dgm:adj idx="2" val="140"/>
                </dgm:adjLst>
              </dgm:shape>
              <dgm:presOf/>
            </dgm:layoutNode>
            <dgm:layoutNode name="topConnNode1" moveWith="rootText1">
              <dgm:alg type="sp"/>
              <dgm:shape xmlns:r="http://schemas.openxmlformats.org/officeDocument/2006/relationships" type="rect" r:blip="" hideGeom="1">
                <dgm:adjLst/>
              </dgm:shape>
              <dgm:presOf axis="self" ptType="node" cnt="1"/>
            </dgm:layoutNode>
          </dgm:layoutNode>
          <dgm:layoutNode name="hierChild2">
            <dgm:choose name="Name16">
              <dgm:if name="Name17" func="var" arg="hierBranch" op="equ" val="l">
                <dgm:alg type="hierChild">
                  <dgm:param type="chAlign" val="r"/>
                  <dgm:param type="linDir" val="fromT"/>
                </dgm:alg>
              </dgm:if>
              <dgm:if name="Name18" func="var" arg="hierBranch" op="equ" val="r">
                <dgm:alg type="hierChild">
                  <dgm:param type="chAlign" val="l"/>
                  <dgm:param type="linDir" val="fromT"/>
                </dgm:alg>
              </dgm:if>
              <dgm:if name="Name19" func="var" arg="hierBranch" op="equ" val="hang">
                <dgm:choose name="Name20">
                  <dgm:if name="Name21" func="var" arg="dir" op="equ" val="norm">
                    <dgm:alg type="hierChild">
                      <dgm:param type="chAlign" val="l"/>
                      <dgm:param type="linDir" val="fromL"/>
                      <dgm:param type="secChAlign" val="t"/>
                      <dgm:param type="secLinDir" val="fromT"/>
                    </dgm:alg>
                  </dgm:if>
                  <dgm:else name="Name22">
                    <dgm:alg type="hierChild">
                      <dgm:param type="chAlign" val="l"/>
                      <dgm:param type="linDir" val="fromR"/>
                      <dgm:param type="secChAlign" val="t"/>
                      <dgm:param type="secLinDir" val="fromT"/>
                    </dgm:alg>
                  </dgm:else>
                </dgm:choose>
              </dgm:if>
              <dgm:else name="Name23">
                <dgm:choose name="Name24">
                  <dgm:if name="Name25" func="var" arg="dir" op="equ" val="norm">
                    <dgm:alg type="hierChild"/>
                  </dgm:if>
                  <dgm:else name="Name26">
                    <dgm:alg type="hierChild">
                      <dgm:param type="linDir" val="fromR"/>
                    </dgm:alg>
                  </dgm:else>
                </dgm:choose>
              </dgm:else>
            </dgm:choose>
            <dgm:shape xmlns:r="http://schemas.openxmlformats.org/officeDocument/2006/relationships" r:blip="">
              <dgm:adjLst/>
            </dgm:shape>
            <dgm:presOf/>
            <dgm:forEach name="rep2a" axis="ch" ptType="nonAsst">
              <dgm:forEach name="Name27" axis="precedSib" ptType="parTrans" st="-1" cnt="1">
                <dgm:layoutNode name="Name28">
                  <dgm:choose name="Name29">
                    <dgm:if name="Name30" func="var" arg="hierBranch" op="equ" val="std">
                      <dgm:choose name="Name31">
                        <dgm:if name="Name32" axis="self" func="depth" op="lte" val="2">
                          <dgm:alg type="conn">
                            <dgm:param type="connRout" val="bend"/>
                            <dgm:param type="dim" val="1D"/>
                            <dgm:param type="endSty" val="noArr"/>
                            <dgm:param type="begPts" val="bCtr"/>
                            <dgm:param type="endPts" val="tCtr"/>
                            <dgm:param type="bendPt" val="end"/>
                            <dgm:param type="srcNode" val="bottomArc1"/>
                            <dgm:param type="dstNode" val="topArc2"/>
                          </dgm:alg>
                        </dgm:if>
                        <dgm:if name="Name33" axis="par" ptType="asst" func="cnt" op="equ" val="1">
                          <dgm:alg type="conn">
                            <dgm:param type="connRout" val="bend"/>
                            <dgm:param type="dim" val="1D"/>
                            <dgm:param type="endSty" val="noArr"/>
                            <dgm:param type="begPts" val="bCtr"/>
                            <dgm:param type="endPts" val="tCtr"/>
                            <dgm:param type="bendPt" val="end"/>
                            <dgm:param type="srcNode" val="bottomArc3"/>
                            <dgm:param type="dstNode" val="topArc2"/>
                          </dgm:alg>
                        </dgm:if>
                        <dgm:else name="Name34">
                          <dgm:alg type="conn">
                            <dgm:param type="connRout" val="bend"/>
                            <dgm:param type="dim" val="1D"/>
                            <dgm:param type="endSty" val="noArr"/>
                            <dgm:param type="begPts" val="bCtr"/>
                            <dgm:param type="endPts" val="tCtr"/>
                            <dgm:param type="bendPt" val="end"/>
                            <dgm:param type="srcNode" val="bottomArc2"/>
                            <dgm:param type="dstNode" val="topArc2"/>
                          </dgm:alg>
                        </dgm:else>
                      </dgm:choose>
                    </dgm:if>
                    <dgm:if name="Name35" func="var" arg="hierBranch" op="equ" val="init">
                      <dgm:choose name="Name36">
                        <dgm:if name="Name37" axis="self" func="depth" op="lte" val="2">
                          <dgm:choose name="Name38">
                            <dgm:if name="Name39" axis="self" func="depth" op="lte" val="2">
                              <dgm:alg type="conn">
                                <dgm:param type="connRout" val="bend"/>
                                <dgm:param type="dim" val="1D"/>
                                <dgm:param type="endSty" val="noArr"/>
                                <dgm:param type="begPts" val="bCtr"/>
                                <dgm:param type="endPts" val="tCtr"/>
                                <dgm:param type="bendPt" val="end"/>
                                <dgm:param type="srcNode" val="bottomArc1"/>
                                <dgm:param type="dstNode" val="topArc2"/>
                              </dgm:alg>
                            </dgm:if>
                            <dgm:if name="Name40" axis="par" ptType="asst" func="cnt" op="equ" val="1">
                              <dgm:alg type="conn">
                                <dgm:param type="connRout" val="bend"/>
                                <dgm:param type="dim" val="1D"/>
                                <dgm:param type="endSty" val="noArr"/>
                                <dgm:param type="begPts" val="bCtr"/>
                                <dgm:param type="endPts" val="tCtr"/>
                                <dgm:param type="bendPt" val="end"/>
                                <dgm:param type="srcNode" val="bottomArc3"/>
                                <dgm:param type="dstNode" val="topArc2"/>
                              </dgm:alg>
                            </dgm:if>
                            <dgm:else name="Name41">
                              <dgm:alg type="conn">
                                <dgm:param type="connRout" val="bend"/>
                                <dgm:param type="dim" val="1D"/>
                                <dgm:param type="endSty" val="noArr"/>
                                <dgm:param type="begPts" val="bCtr"/>
                                <dgm:param type="endPts" val="tCtr"/>
                                <dgm:param type="bendPt" val="end"/>
                                <dgm:param type="srcNode" val="bottomArc2"/>
                                <dgm:param type="dstNode" val="topArc2"/>
                              </dgm:alg>
                            </dgm:else>
                          </dgm:choose>
                        </dgm:if>
                        <dgm:else name="Name42">
                          <dgm:choose name="Name43">
                            <dgm:if name="Name44" axis="par des" func="maxDepth" op="lte" val="1">
                              <dgm:choose name="Name45">
                                <dgm:if name="Name46" axis="self" func="depth" op="lte" val="2">
                                  <dgm:alg type="conn">
                                    <dgm:param type="connRout" val="bend"/>
                                    <dgm:param type="dim" val="1D"/>
                                    <dgm:param type="endSty" val="noArr"/>
                                    <dgm:param type="begPts" val="bCtr"/>
                                    <dgm:param type="endPts" val="bL bR"/>
                                    <dgm:param type="srcNode" val="bottomArc1"/>
                                    <dgm:param type="dstNode" val="topConnNode2"/>
                                  </dgm:alg>
                                </dgm:if>
                                <dgm:if name="Name47" axis="par" ptType="asst" func="cnt" op="equ" val="1">
                                  <dgm:alg type="conn">
                                    <dgm:param type="connRout" val="bend"/>
                                    <dgm:param type="dim" val="1D"/>
                                    <dgm:param type="endSty" val="noArr"/>
                                    <dgm:param type="begPts" val="bCtr"/>
                                    <dgm:param type="endPts" val="bL bR"/>
                                    <dgm:param type="srcNode" val="bottomArc3"/>
                                    <dgm:param type="dstNode" val="topConnNode2"/>
                                  </dgm:alg>
                                </dgm:if>
                                <dgm:else name="Name48">
                                  <dgm:alg type="conn">
                                    <dgm:param type="connRout" val="bend"/>
                                    <dgm:param type="dim" val="1D"/>
                                    <dgm:param type="endSty" val="noArr"/>
                                    <dgm:param type="begPts" val="bCtr"/>
                                    <dgm:param type="endPts" val="bL bR"/>
                                    <dgm:param type="srcNode" val="bottomArc2"/>
                                    <dgm:param type="dstNode" val="topConnNode2"/>
                                  </dgm:alg>
                                </dgm:else>
                              </dgm:choose>
                            </dgm:if>
                            <dgm:else name="Name49">
                              <dgm:choose name="Name50">
                                <dgm:if name="Name51" axis="self" func="depth" op="lte" val="2">
                                  <dgm:alg type="conn">
                                    <dgm:param type="connRout" val="bend"/>
                                    <dgm:param type="dim" val="1D"/>
                                    <dgm:param type="endSty" val="noArr"/>
                                    <dgm:param type="begPts" val="bCtr"/>
                                    <dgm:param type="endPts" val="tCtr"/>
                                    <dgm:param type="bendPt" val="end"/>
                                    <dgm:param type="srcNode" val="bottomArc1"/>
                                    <dgm:param type="dstNode" val="topArc2"/>
                                  </dgm:alg>
                                </dgm:if>
                                <dgm:if name="Name52" axis="par" ptType="asst" func="cnt" op="equ" val="1">
                                  <dgm:alg type="conn">
                                    <dgm:param type="connRout" val="bend"/>
                                    <dgm:param type="dim" val="1D"/>
                                    <dgm:param type="endSty" val="noArr"/>
                                    <dgm:param type="begPts" val="bCtr"/>
                                    <dgm:param type="endPts" val="tCtr"/>
                                    <dgm:param type="bendPt" val="end"/>
                                    <dgm:param type="srcNode" val="bottomArc3"/>
                                    <dgm:param type="dstNode" val="topArc2"/>
                                  </dgm:alg>
                                </dgm:if>
                                <dgm:else name="Name53">
                                  <dgm:alg type="conn">
                                    <dgm:param type="connRout" val="bend"/>
                                    <dgm:param type="dim" val="1D"/>
                                    <dgm:param type="endSty" val="noArr"/>
                                    <dgm:param type="begPts" val="bCtr"/>
                                    <dgm:param type="endPts" val="tCtr"/>
                                    <dgm:param type="bendPt" val="end"/>
                                    <dgm:param type="srcNode" val="bottomArc2"/>
                                    <dgm:param type="dstNode" val="topArc2"/>
                                  </dgm:alg>
                                </dgm:else>
                              </dgm:choose>
                            </dgm:else>
                          </dgm:choose>
                        </dgm:else>
                      </dgm:choose>
                    </dgm:if>
                    <dgm:else name="Name54">
                      <dgm:choose name="Name55">
                        <dgm:if name="Name56" axis="self" func="depth" op="lte" val="2">
                          <dgm:alg type="conn">
                            <dgm:param type="connRout" val="bend"/>
                            <dgm:param type="dim" val="1D"/>
                            <dgm:param type="endSty" val="noArr"/>
                            <dgm:param type="begPts" val="bCtr"/>
                            <dgm:param type="endPts" val="bL bR"/>
                            <dgm:param type="srcNode" val="bottomArc1"/>
                            <dgm:param type="dstNode" val="topConnNode2"/>
                          </dgm:alg>
                        </dgm:if>
                        <dgm:if name="Name57" axis="par" ptType="asst" func="cnt" op="equ" val="1">
                          <dgm:alg type="conn">
                            <dgm:param type="connRout" val="bend"/>
                            <dgm:param type="dim" val="1D"/>
                            <dgm:param type="endSty" val="noArr"/>
                            <dgm:param type="begPts" val="bCtr"/>
                            <dgm:param type="endPts" val="bL bR"/>
                            <dgm:param type="srcNode" val="bottomArc3"/>
                            <dgm:param type="dstNode" val="topConnNode2"/>
                          </dgm:alg>
                        </dgm:if>
                        <dgm:else name="Name58">
                          <dgm:alg type="conn">
                            <dgm:param type="connRout" val="bend"/>
                            <dgm:param type="dim" val="1D"/>
                            <dgm:param type="endSty" val="noArr"/>
                            <dgm:param type="begPts" val="bCtr"/>
                            <dgm:param type="endPts" val="bL bR"/>
                            <dgm:param type="srcNode" val="bottomArc2"/>
                            <dgm:param type="dstNode" val="topConnNode2"/>
                          </dgm:alg>
                        </dgm:else>
                      </dgm:choose>
                    </dgm:else>
                  </dgm:choose>
                  <dgm:shape xmlns:r="http://schemas.openxmlformats.org/officeDocument/2006/relationships" type="conn" r:blip="" zOrderOff="-99999">
                    <dgm:adjLst/>
                  </dgm:shape>
                  <dgm:presOf axis="self"/>
                  <dgm:constrLst>
                    <dgm:constr type="begPad"/>
                    <dgm:constr type="endPad"/>
                  </dgm:constrLst>
                </dgm:layoutNode>
              </dgm:forEach>
              <dgm:layoutNode name="hierRoot2">
                <dgm:varLst>
                  <dgm:hierBranch val="init"/>
                </dgm:varLst>
                <dgm:choose name="Name59">
                  <dgm:if name="Name60" func="var" arg="hierBranch" op="equ" val="l">
                    <dgm:alg type="hierRoot">
                      <dgm:param type="hierAlign" val="tR"/>
                    </dgm:alg>
                    <dgm:shape xmlns:r="http://schemas.openxmlformats.org/officeDocument/2006/relationships" r:blip="">
                      <dgm:adjLst/>
                    </dgm:shape>
                    <dgm:presOf/>
                    <dgm:constrLst>
                      <dgm:constr type="alignOff" val="0.65"/>
                    </dgm:constrLst>
                  </dgm:if>
                  <dgm:if name="Name61" func="var" arg="hierBranch" op="equ" val="r">
                    <dgm:alg type="hierRoot">
                      <dgm:param type="hierAlign" val="tL"/>
                    </dgm:alg>
                    <dgm:shape xmlns:r="http://schemas.openxmlformats.org/officeDocument/2006/relationships" r:blip="">
                      <dgm:adjLst/>
                    </dgm:shape>
                    <dgm:presOf/>
                    <dgm:constrLst>
                      <dgm:constr type="alignOff" val="0.65"/>
                    </dgm:constrLst>
                  </dgm:if>
                  <dgm:if name="Name62"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63" func="var" arg="hierBranch" op="equ" val="init">
                    <dgm:choose name="Name64">
                      <dgm:if name="Name65" axis="des" func="maxDepth" op="lte" val="1">
                        <dgm:alg type="hierRoot">
                          <dgm:param type="hierAlign" val="tL"/>
                        </dgm:alg>
                        <dgm:shape xmlns:r="http://schemas.openxmlformats.org/officeDocument/2006/relationships" r:blip="">
                          <dgm:adjLst/>
                        </dgm:shape>
                        <dgm:presOf/>
                        <dgm:constrLst>
                          <dgm:constr type="alignOff" val="0.65"/>
                        </dgm:constrLst>
                      </dgm:if>
                      <dgm:else name="Name6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67">
                    <dgm:alg type="hierRoot"/>
                    <dgm:shape xmlns:r="http://schemas.openxmlformats.org/officeDocument/2006/relationships" r:blip="">
                      <dgm:adjLst/>
                    </dgm:shape>
                    <dgm:presOf/>
                    <dgm:constrLst>
                      <dgm:constr type="alignOff" val="0.65"/>
                    </dgm:constrLst>
                  </dgm:else>
                </dgm:choose>
                <dgm:layoutNode name="rootComposite2">
                  <dgm:alg type="composite"/>
                  <dgm:shape xmlns:r="http://schemas.openxmlformats.org/officeDocument/2006/relationships" r:blip="">
                    <dgm:adjLst/>
                  </dgm:shape>
                  <dgm:presOf axis="self" ptType="node" cnt="1"/>
                  <dgm:choose name="Name68">
                    <dgm:if name="Name69" func="var" arg="hierBranch" op="equ" val="init">
                      <dgm:constrLst>
                        <dgm:constr type="l" for="ch" forName="rootText2"/>
                        <dgm:constr type="t" for="ch" forName="rootText2" refType="h" fact="0.18"/>
                        <dgm:constr type="w" for="ch" forName="rootText2" refType="w"/>
                        <dgm:constr type="h" for="ch" forName="rootText2" refType="h" fact="0.64"/>
                        <dgm:constr type="l" for="ch" forName="topArc2" refType="w" fact="0.25"/>
                        <dgm:constr type="t" for="ch" forName="topArc2"/>
                        <dgm:constr type="w" for="ch" forName="topArc2" refType="h" refFor="ch" refForName="topArc2"/>
                        <dgm:constr type="h" for="ch" forName="topArc2" refType="h"/>
                        <dgm:constr type="l" for="ch" forName="bottomArc2" refType="w" fact="0.25"/>
                        <dgm:constr type="t" for="ch" forName="bottomArc2"/>
                        <dgm:constr type="w" for="ch" forName="bottomArc2" refType="h" refFor="ch" refForName="bottomArc2"/>
                        <dgm:constr type="h" for="ch" forName="bottomArc2" refType="h"/>
                        <dgm:constr type="ctrX" for="ch" forName="topConnNode2" refType="w" fact="0.5"/>
                        <dgm:constr type="t" for="ch" forName="topConnNode2"/>
                        <dgm:constr type="w" for="ch" forName="topConnNode2" refType="h" fact="0.76"/>
                        <dgm:constr type="b" for="ch" forName="topConnNode2" refType="t" refFor="ch" refForName="rootText2"/>
                      </dgm:constrLst>
                    </dgm:if>
                    <dgm:if name="Name70" func="var" arg="hierBranch" op="equ" val="l">
                      <dgm:constrLst>
                        <dgm:constr type="l" for="ch" forName="rootText2"/>
                        <dgm:constr type="t" for="ch" forName="rootText2" refType="h" fact="0.18"/>
                        <dgm:constr type="w" for="ch" forName="rootText2" refType="w"/>
                        <dgm:constr type="h" for="ch" forName="rootText2" refType="h" fact="0.64"/>
                        <dgm:constr type="l" for="ch" forName="topArc2" refType="w" fact="0.25"/>
                        <dgm:constr type="t" for="ch" forName="topArc2"/>
                        <dgm:constr type="w" for="ch" forName="topArc2" refType="h" refFor="ch" refForName="topArc2"/>
                        <dgm:constr type="h" for="ch" forName="topArc2" refType="h"/>
                        <dgm:constr type="l" for="ch" forName="bottomArc2" refType="w" fact="0.25"/>
                        <dgm:constr type="t" for="ch" forName="bottomArc2"/>
                        <dgm:constr type="w" for="ch" forName="bottomArc2" refType="h" refFor="ch" refForName="bottomArc2"/>
                        <dgm:constr type="h" for="ch" forName="bottomArc2" refType="h"/>
                        <dgm:constr type="ctrX" for="ch" forName="topConnNode2" refType="w" fact="0.5"/>
                        <dgm:constr type="t" for="ch" forName="topConnNode2"/>
                        <dgm:constr type="w" for="ch" forName="topConnNode2" refType="h" fact="0.76"/>
                        <dgm:constr type="b" for="ch" forName="topConnNode2" refType="t" refFor="ch" refForName="rootText2"/>
                      </dgm:constrLst>
                    </dgm:if>
                    <dgm:if name="Name71" func="var" arg="hierBranch" op="equ" val="r">
                      <dgm:constrLst>
                        <dgm:constr type="l" for="ch" forName="rootText2"/>
                        <dgm:constr type="t" for="ch" forName="rootText2" refType="h" fact="0.18"/>
                        <dgm:constr type="w" for="ch" forName="rootText2" refType="w"/>
                        <dgm:constr type="h" for="ch" forName="rootText2" refType="h" fact="0.64"/>
                        <dgm:constr type="l" for="ch" forName="topArc2" refType="w" fact="0.25"/>
                        <dgm:constr type="t" for="ch" forName="topArc2"/>
                        <dgm:constr type="w" for="ch" forName="topArc2" refType="h" refFor="ch" refForName="topArc2"/>
                        <dgm:constr type="h" for="ch" forName="topArc2" refType="h"/>
                        <dgm:constr type="l" for="ch" forName="bottomArc2" refType="w" fact="0.25"/>
                        <dgm:constr type="t" for="ch" forName="bottomArc2"/>
                        <dgm:constr type="w" for="ch" forName="bottomArc2" refType="h" refFor="ch" refForName="bottomArc2"/>
                        <dgm:constr type="h" for="ch" forName="bottomArc2" refType="h"/>
                        <dgm:constr type="ctrX" for="ch" forName="topConnNode2" refType="w" fact="0.5"/>
                        <dgm:constr type="t" for="ch" forName="topConnNode2"/>
                        <dgm:constr type="w" for="ch" forName="topConnNode2" refType="h" fact="0.76"/>
                        <dgm:constr type="b" for="ch" forName="topConnNode2" refType="t" refFor="ch" refForName="rootText2"/>
                      </dgm:constrLst>
                    </dgm:if>
                    <dgm:else name="Name72">
                      <dgm:constrLst>
                        <dgm:constr type="l" for="ch" forName="rootText2"/>
                        <dgm:constr type="t" for="ch" forName="rootText2" refType="h" fact="0.18"/>
                        <dgm:constr type="w" for="ch" forName="rootText2" refType="w"/>
                        <dgm:constr type="h" for="ch" forName="rootText2" refType="h" fact="0.64"/>
                        <dgm:constr type="l" for="ch" forName="topArc2" refType="w" fact="0.25"/>
                        <dgm:constr type="t" for="ch" forName="topArc2"/>
                        <dgm:constr type="w" for="ch" forName="topArc2" refType="h" refFor="ch" refForName="topArc2"/>
                        <dgm:constr type="h" for="ch" forName="topArc2" refType="h"/>
                        <dgm:constr type="l" for="ch" forName="bottomArc2" refType="w" fact="0.25"/>
                        <dgm:constr type="t" for="ch" forName="bottomArc2"/>
                        <dgm:constr type="w" for="ch" forName="bottomArc2" refType="h" refFor="ch" refForName="bottomArc2"/>
                        <dgm:constr type="h" for="ch" forName="bottomArc2" refType="h"/>
                        <dgm:constr type="ctrX" for="ch" forName="topConnNode2" refType="w" fact="0.5"/>
                        <dgm:constr type="t" for="ch" forName="topConnNode2"/>
                        <dgm:constr type="w" for="ch" forName="topConnNode2" refType="h" fact="0.76"/>
                        <dgm:constr type="b" for="ch" forName="topConnNode2" refType="t" refFor="ch" refForName="rootText2"/>
                      </dgm:constrLst>
                    </dgm:else>
                  </dgm:choose>
                  <dgm:layoutNode name="rootText2" styleLbl="alignAcc1">
                    <dgm:varLst>
                      <dgm:chPref val="3"/>
                    </dgm:varLst>
                    <dgm:alg type="tx"/>
                    <dgm:shape xmlns:r="http://schemas.openxmlformats.org/officeDocument/2006/relationships" type="rect" r:blip="" hideGeom="1">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topArc2" styleLbl="parChTrans1D1" moveWith="rootText2">
                    <dgm:alg type="sp"/>
                    <dgm:shape xmlns:r="http://schemas.openxmlformats.org/officeDocument/2006/relationships" type="arc" r:blip="" zOrderOff="-2">
                      <dgm:adjLst>
                        <dgm:adj idx="1" val="-140"/>
                        <dgm:adj idx="2" val="-40"/>
                      </dgm:adjLst>
                    </dgm:shape>
                    <dgm:presOf/>
                  </dgm:layoutNode>
                  <dgm:layoutNode name="bottomArc2" styleLbl="parChTrans1D1" moveWith="rootText2">
                    <dgm:alg type="sp"/>
                    <dgm:shape xmlns:r="http://schemas.openxmlformats.org/officeDocument/2006/relationships" type="arc" r:blip="" zOrderOff="-2">
                      <dgm:adjLst>
                        <dgm:adj idx="1" val="40"/>
                        <dgm:adj idx="2" val="140"/>
                      </dgm:adjLst>
                    </dgm:shape>
                    <dgm:presOf/>
                  </dgm:layoutNode>
                  <dgm:layoutNode name="topConnNode2" moveWith="rootText2">
                    <dgm:alg type="sp"/>
                    <dgm:shape xmlns:r="http://schemas.openxmlformats.org/officeDocument/2006/relationships" type="rect" r:blip="" hideGeom="1">
                      <dgm:adjLst/>
                    </dgm:shape>
                    <dgm:presOf axis="self" ptType="node" cnt="1"/>
                  </dgm:layoutNode>
                </dgm:layoutNode>
                <dgm:layoutNode name="hierChild4">
                  <dgm:choose name="Name73">
                    <dgm:if name="Name74" func="var" arg="hierBranch" op="equ" val="l">
                      <dgm:alg type="hierChild">
                        <dgm:param type="chAlign" val="r"/>
                        <dgm:param type="linDir" val="fromT"/>
                      </dgm:alg>
                    </dgm:if>
                    <dgm:if name="Name75" func="var" arg="hierBranch" op="equ" val="r">
                      <dgm:alg type="hierChild">
                        <dgm:param type="chAlign" val="l"/>
                        <dgm:param type="linDir" val="fromT"/>
                      </dgm:alg>
                    </dgm:if>
                    <dgm:if name="Name76" func="var" arg="hierBranch" op="equ" val="hang">
                      <dgm:choose name="Name77">
                        <dgm:if name="Name78" func="var" arg="dir" op="equ" val="norm">
                          <dgm:alg type="hierChild">
                            <dgm:param type="chAlign" val="l"/>
                            <dgm:param type="linDir" val="fromL"/>
                            <dgm:param type="secChAlign" val="t"/>
                            <dgm:param type="secLinDir" val="fromT"/>
                          </dgm:alg>
                        </dgm:if>
                        <dgm:else name="Name79">
                          <dgm:alg type="hierChild">
                            <dgm:param type="chAlign" val="l"/>
                            <dgm:param type="linDir" val="fromR"/>
                            <dgm:param type="secChAlign" val="t"/>
                            <dgm:param type="secLinDir" val="fromT"/>
                          </dgm:alg>
                        </dgm:else>
                      </dgm:choose>
                    </dgm:if>
                    <dgm:if name="Name80" func="var" arg="hierBranch" op="equ" val="std">
                      <dgm:choose name="Name81">
                        <dgm:if name="Name82" func="var" arg="dir" op="equ" val="norm">
                          <dgm:alg type="hierChild"/>
                        </dgm:if>
                        <dgm:else name="Name83">
                          <dgm:alg type="hierChild">
                            <dgm:param type="linDir" val="fromR"/>
                          </dgm:alg>
                        </dgm:else>
                      </dgm:choose>
                    </dgm:if>
                    <dgm:if name="Name84" func="var" arg="hierBranch" op="equ" val="init">
                      <dgm:choose name="Name85">
                        <dgm:if name="Name86" axis="des" func="maxDepth" op="lte" val="1">
                          <dgm:alg type="hierChild">
                            <dgm:param type="chAlign" val="l"/>
                            <dgm:param type="linDir" val="fromT"/>
                          </dgm:alg>
                        </dgm:if>
                        <dgm:else name="Name87">
                          <dgm:choose name="Name88">
                            <dgm:if name="Name89" func="var" arg="dir" op="equ" val="norm">
                              <dgm:alg type="hierChild"/>
                            </dgm:if>
                            <dgm:else name="Name90">
                              <dgm:alg type="hierChild">
                                <dgm:param type="linDir" val="fromR"/>
                              </dgm:alg>
                            </dgm:else>
                          </dgm:choose>
                        </dgm:else>
                      </dgm:choose>
                    </dgm:if>
                    <dgm:else name="Name91"/>
                  </dgm:choose>
                  <dgm:shape xmlns:r="http://schemas.openxmlformats.org/officeDocument/2006/relationships" r:blip="">
                    <dgm:adjLst/>
                  </dgm:shape>
                  <dgm:presOf/>
                  <dgm:forEach name="Name92" ref="rep2a"/>
                </dgm:layoutNode>
                <dgm:layoutNode name="hierChild5">
                  <dgm:choose name="Name93">
                    <dgm:if name="Name94" func="var" arg="dir" op="equ" val="norm">
                      <dgm:alg type="hierChild">
                        <dgm:param type="chAlign" val="l"/>
                        <dgm:param type="linDir" val="fromL"/>
                        <dgm:param type="secChAlign" val="t"/>
                        <dgm:param type="secLinDir" val="fromT"/>
                      </dgm:alg>
                    </dgm:if>
                    <dgm:else name="Name95">
                      <dgm:alg type="hierChild">
                        <dgm:param type="chAlign" val="l"/>
                        <dgm:param type="linDir" val="fromR"/>
                        <dgm:param type="secChAlign" val="t"/>
                        <dgm:param type="secLinDir" val="fromT"/>
                      </dgm:alg>
                    </dgm:else>
                  </dgm:choose>
                  <dgm:shape xmlns:r="http://schemas.openxmlformats.org/officeDocument/2006/relationships" r:blip="">
                    <dgm:adjLst/>
                  </dgm:shape>
                  <dgm:presOf/>
                  <dgm:forEach name="Name96" ref="rep2b"/>
                </dgm:layoutNode>
              </dgm:layoutNode>
            </dgm:forEach>
          </dgm:layoutNode>
          <dgm:layoutNode name="hierChild3">
            <dgm:choose name="Name97">
              <dgm:if name="Name98" func="var" arg="dir" op="equ" val="norm">
                <dgm:alg type="hierChild">
                  <dgm:param type="chAlign" val="l"/>
                  <dgm:param type="linDir" val="fromL"/>
                  <dgm:param type="secChAlign" val="t"/>
                  <dgm:param type="secLinDir" val="fromT"/>
                </dgm:alg>
              </dgm:if>
              <dgm:else name="Name99">
                <dgm:alg type="hierChild">
                  <dgm:param type="chAlign" val="l"/>
                  <dgm:param type="linDir" val="fromR"/>
                  <dgm:param type="secChAlign" val="t"/>
                  <dgm:param type="secLinDir" val="fromT"/>
                </dgm:alg>
              </dgm:else>
            </dgm:choose>
            <dgm:shape xmlns:r="http://schemas.openxmlformats.org/officeDocument/2006/relationships" r:blip="">
              <dgm:adjLst/>
            </dgm:shape>
            <dgm:presOf/>
            <dgm:forEach name="rep2b" axis="ch" ptType="asst">
              <dgm:forEach name="Name100" axis="precedSib" ptType="parTrans" st="-1" cnt="1">
                <dgm:layoutNode name="Name101">
                  <dgm:choose name="Name102">
                    <dgm:if name="Name103" axis="self" func="depth" op="lte" val="2">
                      <dgm:alg type="conn">
                        <dgm:param type="connRout" val="bend"/>
                        <dgm:param type="dim" val="1D"/>
                        <dgm:param type="endSty" val="noArr"/>
                        <dgm:param type="begPts" val="bCtr"/>
                        <dgm:param type="endPts" val="bL bR"/>
                        <dgm:param type="srcNode" val="bottomArc1"/>
                        <dgm:param type="dstNode" val="topConnNode3"/>
                      </dgm:alg>
                    </dgm:if>
                    <dgm:if name="Name104" axis="par" ptType="asst" func="cnt" op="equ" val="1">
                      <dgm:alg type="conn">
                        <dgm:param type="connRout" val="bend"/>
                        <dgm:param type="dim" val="1D"/>
                        <dgm:param type="endSty" val="noArr"/>
                        <dgm:param type="begPts" val="bCtr"/>
                        <dgm:param type="endPts" val="bL bR"/>
                        <dgm:param type="srcNode" val="bottomArc3"/>
                        <dgm:param type="dstNode" val="topConnNode3"/>
                      </dgm:alg>
                    </dgm:if>
                    <dgm:else name="Name105">
                      <dgm:alg type="conn">
                        <dgm:param type="connRout" val="bend"/>
                        <dgm:param type="dim" val="1D"/>
                        <dgm:param type="endSty" val="noArr"/>
                        <dgm:param type="begPts" val="bCtr"/>
                        <dgm:param type="endPts" val="bL bR"/>
                        <dgm:param type="srcNode" val="bottomArc2"/>
                        <dgm:param type="dstNode" val="topConnNode3"/>
                      </dgm:alg>
                    </dgm:else>
                  </dgm:choose>
                  <dgm:shape xmlns:r="http://schemas.openxmlformats.org/officeDocument/2006/relationships" type="conn" r:blip="" zOrderOff="-99999">
                    <dgm:adjLst/>
                  </dgm:shape>
                  <dgm:presOf axis="self"/>
                  <dgm:constrLst>
                    <dgm:constr type="begPad"/>
                    <dgm:constr type="endPad"/>
                  </dgm:constrLst>
                </dgm:layoutNode>
              </dgm:forEach>
              <dgm:layoutNode name="hierRoot3">
                <dgm:varLst>
                  <dgm:hierBranch val="init"/>
                </dgm:varLst>
                <dgm:choose name="Name106">
                  <dgm:if name="Name107" func="var" arg="hierBranch" op="equ" val="l">
                    <dgm:alg type="hierRoot">
                      <dgm:param type="hierAlign" val="tR"/>
                    </dgm:alg>
                    <dgm:shape xmlns:r="http://schemas.openxmlformats.org/officeDocument/2006/relationships" r:blip="">
                      <dgm:adjLst/>
                    </dgm:shape>
                    <dgm:presOf/>
                    <dgm:constrLst>
                      <dgm:constr type="alignOff" val="0.65"/>
                    </dgm:constrLst>
                  </dgm:if>
                  <dgm:if name="Name108" func="var" arg="hierBranch" op="equ" val="r">
                    <dgm:alg type="hierRoot">
                      <dgm:param type="hierAlign" val="tL"/>
                    </dgm:alg>
                    <dgm:shape xmlns:r="http://schemas.openxmlformats.org/officeDocument/2006/relationships" r:blip="">
                      <dgm:adjLst/>
                    </dgm:shape>
                    <dgm:presOf/>
                    <dgm:constrLst>
                      <dgm:constr type="alignOff" val="0.65"/>
                    </dgm:constrLst>
                  </dgm:if>
                  <dgm:if name="Name109" func="var" arg="hierBranch" op="equ" val="hang">
                    <dgm:alg type="hierRoot"/>
                    <dgm:shape xmlns:r="http://schemas.openxmlformats.org/officeDocument/2006/relationships" r:blip="">
                      <dgm:adjLst/>
                    </dgm:shape>
                    <dgm:presOf/>
                    <dgm:constrLst>
                      <dgm:constr type="alignOff" val="0.65"/>
                    </dgm:constrLst>
                  </dgm:if>
                  <dgm:if name="Name110"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1" func="var" arg="hierBranch" op="equ" val="init">
                    <dgm:choose name="Name112">
                      <dgm:if name="Name113" axis="des" func="maxDepth" op="lte" val="1">
                        <dgm:alg type="hierRoot">
                          <dgm:param type="hierAlign" val="tL"/>
                        </dgm:alg>
                        <dgm:shape xmlns:r="http://schemas.openxmlformats.org/officeDocument/2006/relationships" r:blip="">
                          <dgm:adjLst/>
                        </dgm:shape>
                        <dgm:presOf/>
                        <dgm:constrLst>
                          <dgm:constr type="alignOff" val="0.65"/>
                        </dgm:constrLst>
                      </dgm:if>
                      <dgm:else name="Name114">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15"/>
                </dgm:choose>
                <dgm:layoutNode name="rootComposite3">
                  <dgm:alg type="composite"/>
                  <dgm:shape xmlns:r="http://schemas.openxmlformats.org/officeDocument/2006/relationships" r:blip="">
                    <dgm:adjLst/>
                  </dgm:shape>
                  <dgm:presOf axis="self" ptType="node" cnt="1"/>
                  <dgm:choose name="Name116">
                    <dgm:if name="Name117" func="var" arg="hierBranch" op="equ" val="init">
                      <dgm:constrLst>
                        <dgm:constr type="l" for="ch" forName="rootText3"/>
                        <dgm:constr type="t" for="ch" forName="rootText3" refType="h" fact="0.18"/>
                        <dgm:constr type="w" for="ch" forName="rootText3" refType="w"/>
                        <dgm:constr type="h" for="ch" forName="rootText3" refType="h" fact="0.64"/>
                        <dgm:constr type="l" for="ch" forName="topArc3" refType="w" fact="0.25"/>
                        <dgm:constr type="t" for="ch" forName="topArc3"/>
                        <dgm:constr type="w" for="ch" forName="topArc3" refType="h" refFor="ch" refForName="topArc3"/>
                        <dgm:constr type="h" for="ch" forName="topArc3" refType="h"/>
                        <dgm:constr type="l" for="ch" forName="bottomArc3" refType="w" fact="0.25"/>
                        <dgm:constr type="t" for="ch" forName="bottomArc3"/>
                        <dgm:constr type="w" for="ch" forName="bottomArc3" refType="h" refFor="ch" refForName="bottomArc3"/>
                        <dgm:constr type="h" for="ch" forName="bottomArc3" refType="h"/>
                        <dgm:constr type="ctrX" for="ch" forName="topConnNode3" refType="w" fact="0.5"/>
                        <dgm:constr type="t" for="ch" forName="topConnNode3"/>
                        <dgm:constr type="w" for="ch" forName="topConnNode3" refType="h" fact="0.76"/>
                        <dgm:constr type="b" for="ch" forName="topConnNode3" refType="t" refFor="ch" refForName="rootText3"/>
                      </dgm:constrLst>
                    </dgm:if>
                    <dgm:if name="Name118" func="var" arg="hierBranch" op="equ" val="l">
                      <dgm:constrLst>
                        <dgm:constr type="l" for="ch" forName="rootText3"/>
                        <dgm:constr type="t" for="ch" forName="rootText3" refType="h" fact="0.18"/>
                        <dgm:constr type="w" for="ch" forName="rootText3" refType="w"/>
                        <dgm:constr type="h" for="ch" forName="rootText3" refType="h" fact="0.64"/>
                        <dgm:constr type="l" for="ch" forName="topArc3" refType="w" fact="0.25"/>
                        <dgm:constr type="t" for="ch" forName="topArc3"/>
                        <dgm:constr type="w" for="ch" forName="topArc3" refType="h" refFor="ch" refForName="topArc3"/>
                        <dgm:constr type="h" for="ch" forName="topArc3" refType="h"/>
                        <dgm:constr type="l" for="ch" forName="bottomArc3" refType="w" fact="0.25"/>
                        <dgm:constr type="t" for="ch" forName="bottomArc3"/>
                        <dgm:constr type="w" for="ch" forName="bottomArc3" refType="h" refFor="ch" refForName="bottomArc3"/>
                        <dgm:constr type="h" for="ch" forName="bottomArc3" refType="h"/>
                        <dgm:constr type="ctrX" for="ch" forName="topConnNode3" refType="w" fact="0.5"/>
                        <dgm:constr type="t" for="ch" forName="topConnNode3"/>
                        <dgm:constr type="w" for="ch" forName="topConnNode3" refType="h" fact="0.76"/>
                        <dgm:constr type="b" for="ch" forName="topConnNode3" refType="t" refFor="ch" refForName="rootText3"/>
                      </dgm:constrLst>
                    </dgm:if>
                    <dgm:if name="Name119" func="var" arg="hierBranch" op="equ" val="r">
                      <dgm:constrLst>
                        <dgm:constr type="l" for="ch" forName="rootText3"/>
                        <dgm:constr type="t" for="ch" forName="rootText3" refType="h" fact="0.18"/>
                        <dgm:constr type="w" for="ch" forName="rootText3" refType="w"/>
                        <dgm:constr type="h" for="ch" forName="rootText3" refType="h" fact="0.64"/>
                        <dgm:constr type="l" for="ch" forName="topArc3" refType="w" fact="0.25"/>
                        <dgm:constr type="t" for="ch" forName="topArc3"/>
                        <dgm:constr type="w" for="ch" forName="topArc3" refType="h" refFor="ch" refForName="topArc3"/>
                        <dgm:constr type="h" for="ch" forName="topArc3" refType="h"/>
                        <dgm:constr type="l" for="ch" forName="bottomArc3" refType="w" fact="0.25"/>
                        <dgm:constr type="t" for="ch" forName="bottomArc3"/>
                        <dgm:constr type="w" for="ch" forName="bottomArc3" refType="h" refFor="ch" refForName="bottomArc3"/>
                        <dgm:constr type="h" for="ch" forName="bottomArc3" refType="h"/>
                        <dgm:constr type="ctrX" for="ch" forName="topConnNode3" refType="w" fact="0.5"/>
                        <dgm:constr type="t" for="ch" forName="topConnNode3"/>
                        <dgm:constr type="w" for="ch" forName="topConnNode3" refType="h" fact="0.76"/>
                        <dgm:constr type="b" for="ch" forName="topConnNode3" refType="t" refFor="ch" refForName="rootText3"/>
                      </dgm:constrLst>
                    </dgm:if>
                    <dgm:else name="Name120">
                      <dgm:constrLst>
                        <dgm:constr type="l" for="ch" forName="rootText3"/>
                        <dgm:constr type="t" for="ch" forName="rootText3" refType="h" fact="0.18"/>
                        <dgm:constr type="w" for="ch" forName="rootText3" refType="w"/>
                        <dgm:constr type="h" for="ch" forName="rootText3" refType="h" fact="0.64"/>
                        <dgm:constr type="l" for="ch" forName="topArc3" refType="w" fact="0.25"/>
                        <dgm:constr type="t" for="ch" forName="topArc3"/>
                        <dgm:constr type="w" for="ch" forName="topArc3" refType="h" refFor="ch" refForName="topArc3"/>
                        <dgm:constr type="h" for="ch" forName="topArc3" refType="h"/>
                        <dgm:constr type="l" for="ch" forName="bottomArc3" refType="w" fact="0.25"/>
                        <dgm:constr type="t" for="ch" forName="bottomArc3"/>
                        <dgm:constr type="w" for="ch" forName="bottomArc3" refType="h" refFor="ch" refForName="bottomArc3"/>
                        <dgm:constr type="h" for="ch" forName="bottomArc3" refType="h"/>
                        <dgm:constr type="ctrX" for="ch" forName="topConnNode3" refType="w" fact="0.5"/>
                        <dgm:constr type="t" for="ch" forName="topConnNode3"/>
                        <dgm:constr type="w" for="ch" forName="topConnNode3" refType="h" fact="0.76"/>
                        <dgm:constr type="b" for="ch" forName="topConnNode3" refType="t" refFor="ch" refForName="rootText3"/>
                      </dgm:constrLst>
                    </dgm:else>
                  </dgm:choose>
                  <dgm:layoutNode name="rootText3" styleLbl="alignAcc1">
                    <dgm:varLst>
                      <dgm:chPref val="3"/>
                    </dgm:varLst>
                    <dgm:alg type="tx"/>
                    <dgm:shape xmlns:r="http://schemas.openxmlformats.org/officeDocument/2006/relationships" type="rect" r:blip="" hideGeom="1">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topArc3" styleLbl="parChTrans1D1" moveWith="rootText3">
                    <dgm:alg type="sp"/>
                    <dgm:shape xmlns:r="http://schemas.openxmlformats.org/officeDocument/2006/relationships" type="arc" r:blip="" zOrderOff="-2">
                      <dgm:adjLst>
                        <dgm:adj idx="1" val="-140"/>
                        <dgm:adj idx="2" val="-40"/>
                      </dgm:adjLst>
                    </dgm:shape>
                    <dgm:presOf/>
                  </dgm:layoutNode>
                  <dgm:layoutNode name="bottomArc3" styleLbl="parChTrans1D1" moveWith="rootText3">
                    <dgm:alg type="sp"/>
                    <dgm:shape xmlns:r="http://schemas.openxmlformats.org/officeDocument/2006/relationships" type="arc" r:blip="" zOrderOff="-2">
                      <dgm:adjLst>
                        <dgm:adj idx="1" val="40"/>
                        <dgm:adj idx="2" val="140"/>
                      </dgm:adjLst>
                    </dgm:shape>
                    <dgm:presOf/>
                  </dgm:layoutNode>
                  <dgm:layoutNode name="topConnNode3" moveWith="rootText3">
                    <dgm:alg type="sp"/>
                    <dgm:shape xmlns:r="http://schemas.openxmlformats.org/officeDocument/2006/relationships" type="rect" r:blip="" hideGeom="1">
                      <dgm:adjLst/>
                    </dgm:shape>
                    <dgm:presOf axis="self" ptType="node" cnt="1"/>
                  </dgm:layoutNode>
                </dgm:layoutNode>
                <dgm:layoutNode name="hierChild6">
                  <dgm:choose name="Name121">
                    <dgm:if name="Name122" func="var" arg="hierBranch" op="equ" val="l">
                      <dgm:alg type="hierChild">
                        <dgm:param type="chAlign" val="r"/>
                        <dgm:param type="linDir" val="fromT"/>
                      </dgm:alg>
                    </dgm:if>
                    <dgm:if name="Name123" func="var" arg="hierBranch" op="equ" val="r">
                      <dgm:alg type="hierChild">
                        <dgm:param type="chAlign" val="l"/>
                        <dgm:param type="linDir" val="fromT"/>
                      </dgm:alg>
                    </dgm:if>
                    <dgm:if name="Name124" func="var" arg="hierBranch" op="equ" val="hang">
                      <dgm:choose name="Name125">
                        <dgm:if name="Name126" func="var" arg="dir" op="equ" val="norm">
                          <dgm:alg type="hierChild">
                            <dgm:param type="chAlign" val="l"/>
                            <dgm:param type="linDir" val="fromL"/>
                            <dgm:param type="secChAlign" val="t"/>
                            <dgm:param type="secLinDir" val="fromT"/>
                          </dgm:alg>
                        </dgm:if>
                        <dgm:else name="Name127">
                          <dgm:alg type="hierChild">
                            <dgm:param type="chAlign" val="l"/>
                            <dgm:param type="linDir" val="fromR"/>
                            <dgm:param type="secChAlign" val="t"/>
                            <dgm:param type="secLinDir" val="fromT"/>
                          </dgm:alg>
                        </dgm:else>
                      </dgm:choose>
                    </dgm:if>
                    <dgm:if name="Name128" func="var" arg="hierBranch" op="equ" val="std">
                      <dgm:choose name="Name129">
                        <dgm:if name="Name130" func="var" arg="dir" op="equ" val="norm">
                          <dgm:alg type="hierChild"/>
                        </dgm:if>
                        <dgm:else name="Name131">
                          <dgm:alg type="hierChild">
                            <dgm:param type="linDir" val="fromR"/>
                          </dgm:alg>
                        </dgm:else>
                      </dgm:choose>
                    </dgm:if>
                    <dgm:if name="Name132" func="var" arg="hierBranch" op="equ" val="init">
                      <dgm:choose name="Name133">
                        <dgm:if name="Name134" axis="des" func="maxDepth" op="lte" val="1">
                          <dgm:alg type="hierChild">
                            <dgm:param type="chAlign" val="l"/>
                            <dgm:param type="linDir" val="fromT"/>
                          </dgm:alg>
                        </dgm:if>
                        <dgm:else name="Name135">
                          <dgm:alg type="hierChild"/>
                        </dgm:else>
                      </dgm:choose>
                    </dgm:if>
                    <dgm:else name="Name136"/>
                  </dgm:choose>
                  <dgm:shape xmlns:r="http://schemas.openxmlformats.org/officeDocument/2006/relationships" r:blip="">
                    <dgm:adjLst/>
                  </dgm:shape>
                  <dgm:presOf/>
                  <dgm:forEach name="Name137" ref="rep2a"/>
                </dgm:layoutNode>
                <dgm:layoutNode name="hierChild7">
                  <dgm:choose name="Name138">
                    <dgm:if name="Name139" func="var" arg="dir" op="equ" val="norm">
                      <dgm:alg type="hierChild">
                        <dgm:param type="chAlign" val="l"/>
                        <dgm:param type="linDir" val="fromL"/>
                        <dgm:param type="secChAlign" val="t"/>
                        <dgm:param type="secLinDir" val="fromT"/>
                      </dgm:alg>
                    </dgm:if>
                    <dgm:else name="Name140">
                      <dgm:alg type="hierChild">
                        <dgm:param type="chAlign" val="l"/>
                        <dgm:param type="linDir" val="fromR"/>
                        <dgm:param type="secChAlign" val="t"/>
                        <dgm:param type="secLinDir" val="fromT"/>
                      </dgm:alg>
                    </dgm:else>
                  </dgm:choose>
                  <dgm:shape xmlns:r="http://schemas.openxmlformats.org/officeDocument/2006/relationships" r:blip="">
                    <dgm:adjLst/>
                  </dgm:shape>
                  <dgm:presOf/>
                  <dgm:forEach name="Name141" ref="rep2b"/>
                </dgm:layoutNode>
              </dgm:layoutNode>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cycle7">
  <dgm:title val=""/>
  <dgm:desc val=""/>
  <dgm:catLst>
    <dgm:cat type="cycle" pri="6000"/>
  </dgm:catLst>
  <dgm:sampData>
    <dgm:dataModel>
      <dgm:ptLst>
        <dgm:pt modelId="0" type="doc"/>
        <dgm:pt modelId="1">
          <dgm:prSet phldr="1"/>
        </dgm:pt>
        <dgm:pt modelId="2">
          <dgm:prSet phldr="1"/>
        </dgm:pt>
        <dgm:pt modelId="3">
          <dgm:prSet phldr="1"/>
        </dgm:pt>
      </dgm:ptLst>
      <dgm:cxnLst>
        <dgm:cxn modelId="6" srcId="0" destId="1" srcOrd="0" destOrd="0"/>
        <dgm:cxn modelId="7" srcId="0" destId="2" srcOrd="1" destOrd="0"/>
        <dgm:cxn modelId="8" srcId="0" destId="3" srcOrd="2"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val="exact"/>
    </dgm:varLst>
    <dgm:choose name="Name1">
      <dgm:if name="Name2" func="var" arg="dir" op="equ" val="norm">
        <dgm:alg type="cycle">
          <dgm:param type="stAng" val="0"/>
          <dgm:param type="spanAng" val="360"/>
        </dgm:alg>
      </dgm:if>
      <dgm:else name="Name3">
        <dgm:alg type="cycle">
          <dgm:param type="stAng" val="0"/>
          <dgm:param type="spanAng" val="-360"/>
        </dgm:alg>
      </dgm:else>
    </dgm:choose>
    <dgm:shape xmlns:r="http://schemas.openxmlformats.org/officeDocument/2006/relationships" r:blip="">
      <dgm:adjLst/>
    </dgm:shape>
    <dgm:presOf/>
    <dgm:constrLst>
      <dgm:constr type="diam" refType="w"/>
      <dgm:constr type="w" for="ch" ptType="node" refType="w"/>
      <dgm:constr type="primFontSz" for="ch" ptType="node" op="equ" val="65"/>
      <dgm:constr type="w" for="ch" forName="sibTrans" refType="w" refFor="ch" refPtType="node" op="equ" fact="0.35"/>
      <dgm:constr type="connDist" for="ch" forName="sibTrans" op="equ"/>
      <dgm:constr type="primFontSz" for="des" forName="connectorText" op="equ" val="55"/>
      <dgm:constr type="primFontSz" for="des" forName="connectorText" refType="primFontSz" refFor="ch" refPtType="node" op="lte" fact="0.8"/>
      <dgm:constr type="sibSp" refType="w" refFor="ch" refPtType="node" op="equ" fact="0.65"/>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4">
        <dgm:if name="Name5" axis="par ch" ptType="doc node" func="cnt" op="gt" val="1">
          <dgm:forEach name="sibTransForEach" axis="followSib" ptType="sibTrans" hideLastTrans="0" cnt="1">
            <dgm:layoutNode name="sibTrans">
              <dgm:choose name="Name6">
                <dgm:if name="Name7" axis="par ch" ptType="doc node" func="posEven" op="equ" val="1">
                  <dgm:alg type="conn">
                    <dgm:param type="begPts" val="radial"/>
                    <dgm:param type="endPts" val="radial"/>
                    <dgm:param type="begSty" val="arr"/>
                    <dgm:param type="endSty" val="arr"/>
                  </dgm:alg>
                </dgm:if>
                <dgm:else name="Name8">
                  <dgm:alg type="conn">
                    <dgm:param type="begPts" val="auto"/>
                    <dgm:param type="endPts" val="auto"/>
                    <dgm:param type="begSty" val="arr"/>
                    <dgm:param type="endSty" val="arr"/>
                  </dgm:alg>
                </dgm:else>
              </dgm:choose>
              <dgm:shape xmlns:r="http://schemas.openxmlformats.org/officeDocument/2006/relationships" type="conn" r:blip="">
                <dgm:adjLst/>
              </dgm:shape>
              <dgm:presOf axis="self"/>
              <dgm:constrLst>
                <dgm:constr type="h" refType="w" fact="0.5"/>
                <dgm:constr type="connDist"/>
                <dgm:constr type="begPad" refType="connDist" fact="0.1"/>
                <dgm:constr type="endPad" refType="connDist" fact="0.1"/>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9"/>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7.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8.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9.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78BBEFF-76ED-482E-A9D5-ABDC6D16E7D2}" type="datetimeFigureOut">
              <a:rPr lang="en-US" smtClean="0"/>
              <a:t>9/3/2025</a:t>
            </a:fld>
            <a:endParaRPr lang="en-US"/>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E79E65F-5ADD-437A-8754-1C91B4C41FE0}" type="slidenum">
              <a:rPr lang="en-US" smtClean="0"/>
              <a:t>‹Nº›</a:t>
            </a:fld>
            <a:endParaRPr lang="en-US"/>
          </a:p>
        </p:txBody>
      </p:sp>
    </p:spTree>
    <p:extLst>
      <p:ext uri="{BB962C8B-B14F-4D97-AF65-F5344CB8AC3E}">
        <p14:creationId xmlns:p14="http://schemas.microsoft.com/office/powerpoint/2010/main" val="248190288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9458" name="Google Shape;210;g35f391192_04:notes"/>
          <p:cNvSpPr>
            <a:spLocks noGrp="1" noRot="1" noChangeAspect="1" noTextEdit="1"/>
          </p:cNvSpPr>
          <p:nvPr>
            <p:ph type="sldImg" idx="2"/>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459" name="Google Shape;211;g35f391192_04:notes"/>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buSzPts val="1400"/>
            </a:pPr>
            <a:endParaRPr lang="es-ES" altLang="es-ES" sz="110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2321637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n-US" dirty="0"/>
          </a:p>
        </p:txBody>
      </p:sp>
      <p:sp>
        <p:nvSpPr>
          <p:cNvPr id="4" name="Marcador de número de diapositiva 3"/>
          <p:cNvSpPr>
            <a:spLocks noGrp="1"/>
          </p:cNvSpPr>
          <p:nvPr>
            <p:ph type="sldNum" sz="quarter" idx="10"/>
          </p:nvPr>
        </p:nvSpPr>
        <p:spPr/>
        <p:txBody>
          <a:bodyPr/>
          <a:lstStyle/>
          <a:p>
            <a:fld id="{BE79E65F-5ADD-437A-8754-1C91B4C41FE0}" type="slidenum">
              <a:rPr lang="en-US" smtClean="0"/>
              <a:t>17</a:t>
            </a:fld>
            <a:endParaRPr lang="en-US"/>
          </a:p>
        </p:txBody>
      </p:sp>
    </p:spTree>
    <p:extLst>
      <p:ext uri="{BB962C8B-B14F-4D97-AF65-F5344CB8AC3E}">
        <p14:creationId xmlns:p14="http://schemas.microsoft.com/office/powerpoint/2010/main" val="97336546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9458" name="Google Shape;210;g35f391192_04:notes"/>
          <p:cNvSpPr>
            <a:spLocks noGrp="1" noRot="1" noChangeAspect="1" noTextEdit="1"/>
          </p:cNvSpPr>
          <p:nvPr>
            <p:ph type="sldImg" idx="2"/>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459" name="Google Shape;211;g35f391192_04:notes"/>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buSzPts val="1400"/>
            </a:pPr>
            <a:endParaRPr lang="es-ES" altLang="es-ES" sz="110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84634259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n-US"/>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editar el estilo de subtítulo del patrón</a:t>
            </a:r>
            <a:endParaRPr lang="en-US"/>
          </a:p>
        </p:txBody>
      </p:sp>
      <p:sp>
        <p:nvSpPr>
          <p:cNvPr id="4" name="Marcador de fecha 3"/>
          <p:cNvSpPr>
            <a:spLocks noGrp="1"/>
          </p:cNvSpPr>
          <p:nvPr>
            <p:ph type="dt" sz="half" idx="10"/>
          </p:nvPr>
        </p:nvSpPr>
        <p:spPr/>
        <p:txBody>
          <a:bodyPr/>
          <a:lstStyle/>
          <a:p>
            <a:fld id="{42D5D2B5-EFB2-41CD-A7D7-6FAEEC734C62}" type="datetimeFigureOut">
              <a:rPr lang="en-US" smtClean="0"/>
              <a:t>9/3/2025</a:t>
            </a:fld>
            <a:endParaRPr lang="en-US"/>
          </a:p>
        </p:txBody>
      </p:sp>
      <p:sp>
        <p:nvSpPr>
          <p:cNvPr id="5" name="Marcador de pie de página 4"/>
          <p:cNvSpPr>
            <a:spLocks noGrp="1"/>
          </p:cNvSpPr>
          <p:nvPr>
            <p:ph type="ftr" sz="quarter" idx="11"/>
          </p:nvPr>
        </p:nvSpPr>
        <p:spPr/>
        <p:txBody>
          <a:bodyPr/>
          <a:lstStyle/>
          <a:p>
            <a:endParaRPr lang="en-US"/>
          </a:p>
        </p:txBody>
      </p:sp>
      <p:sp>
        <p:nvSpPr>
          <p:cNvPr id="6" name="Marcador de número de diapositiva 5"/>
          <p:cNvSpPr>
            <a:spLocks noGrp="1"/>
          </p:cNvSpPr>
          <p:nvPr>
            <p:ph type="sldNum" sz="quarter" idx="12"/>
          </p:nvPr>
        </p:nvSpPr>
        <p:spPr/>
        <p:txBody>
          <a:bodyPr/>
          <a:lstStyle/>
          <a:p>
            <a:fld id="{C4A74E31-9FE3-4531-AF4D-B12257052911}" type="slidenum">
              <a:rPr lang="en-US" smtClean="0"/>
              <a:t>‹Nº›</a:t>
            </a:fld>
            <a:endParaRPr lang="en-US"/>
          </a:p>
        </p:txBody>
      </p:sp>
    </p:spTree>
    <p:extLst>
      <p:ext uri="{BB962C8B-B14F-4D97-AF65-F5344CB8AC3E}">
        <p14:creationId xmlns:p14="http://schemas.microsoft.com/office/powerpoint/2010/main" val="8349122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n-US"/>
          </a:p>
        </p:txBody>
      </p:sp>
      <p:sp>
        <p:nvSpPr>
          <p:cNvPr id="3" name="Marcador de texto vertical 2"/>
          <p:cNvSpPr>
            <a:spLocks noGrp="1"/>
          </p:cNvSpPr>
          <p:nvPr>
            <p:ph type="body" orient="vert" idx="1"/>
          </p:nvPr>
        </p:nvSpPr>
        <p:spPr/>
        <p:txBody>
          <a:bodyPr vert="eaVert"/>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4" name="Marcador de fecha 3"/>
          <p:cNvSpPr>
            <a:spLocks noGrp="1"/>
          </p:cNvSpPr>
          <p:nvPr>
            <p:ph type="dt" sz="half" idx="10"/>
          </p:nvPr>
        </p:nvSpPr>
        <p:spPr/>
        <p:txBody>
          <a:bodyPr/>
          <a:lstStyle/>
          <a:p>
            <a:fld id="{42D5D2B5-EFB2-41CD-A7D7-6FAEEC734C62}" type="datetimeFigureOut">
              <a:rPr lang="en-US" smtClean="0"/>
              <a:t>9/3/2025</a:t>
            </a:fld>
            <a:endParaRPr lang="en-US"/>
          </a:p>
        </p:txBody>
      </p:sp>
      <p:sp>
        <p:nvSpPr>
          <p:cNvPr id="5" name="Marcador de pie de página 4"/>
          <p:cNvSpPr>
            <a:spLocks noGrp="1"/>
          </p:cNvSpPr>
          <p:nvPr>
            <p:ph type="ftr" sz="quarter" idx="11"/>
          </p:nvPr>
        </p:nvSpPr>
        <p:spPr/>
        <p:txBody>
          <a:bodyPr/>
          <a:lstStyle/>
          <a:p>
            <a:endParaRPr lang="en-US"/>
          </a:p>
        </p:txBody>
      </p:sp>
      <p:sp>
        <p:nvSpPr>
          <p:cNvPr id="6" name="Marcador de número de diapositiva 5"/>
          <p:cNvSpPr>
            <a:spLocks noGrp="1"/>
          </p:cNvSpPr>
          <p:nvPr>
            <p:ph type="sldNum" sz="quarter" idx="12"/>
          </p:nvPr>
        </p:nvSpPr>
        <p:spPr/>
        <p:txBody>
          <a:bodyPr/>
          <a:lstStyle/>
          <a:p>
            <a:fld id="{C4A74E31-9FE3-4531-AF4D-B12257052911}" type="slidenum">
              <a:rPr lang="en-US" smtClean="0"/>
              <a:t>‹Nº›</a:t>
            </a:fld>
            <a:endParaRPr lang="en-US"/>
          </a:p>
        </p:txBody>
      </p:sp>
    </p:spTree>
    <p:extLst>
      <p:ext uri="{BB962C8B-B14F-4D97-AF65-F5344CB8AC3E}">
        <p14:creationId xmlns:p14="http://schemas.microsoft.com/office/powerpoint/2010/main" val="31559322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n-US"/>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4" name="Marcador de fecha 3"/>
          <p:cNvSpPr>
            <a:spLocks noGrp="1"/>
          </p:cNvSpPr>
          <p:nvPr>
            <p:ph type="dt" sz="half" idx="10"/>
          </p:nvPr>
        </p:nvSpPr>
        <p:spPr/>
        <p:txBody>
          <a:bodyPr/>
          <a:lstStyle/>
          <a:p>
            <a:fld id="{42D5D2B5-EFB2-41CD-A7D7-6FAEEC734C62}" type="datetimeFigureOut">
              <a:rPr lang="en-US" smtClean="0"/>
              <a:t>9/3/2025</a:t>
            </a:fld>
            <a:endParaRPr lang="en-US"/>
          </a:p>
        </p:txBody>
      </p:sp>
      <p:sp>
        <p:nvSpPr>
          <p:cNvPr id="5" name="Marcador de pie de página 4"/>
          <p:cNvSpPr>
            <a:spLocks noGrp="1"/>
          </p:cNvSpPr>
          <p:nvPr>
            <p:ph type="ftr" sz="quarter" idx="11"/>
          </p:nvPr>
        </p:nvSpPr>
        <p:spPr/>
        <p:txBody>
          <a:bodyPr/>
          <a:lstStyle/>
          <a:p>
            <a:endParaRPr lang="en-US"/>
          </a:p>
        </p:txBody>
      </p:sp>
      <p:sp>
        <p:nvSpPr>
          <p:cNvPr id="6" name="Marcador de número de diapositiva 5"/>
          <p:cNvSpPr>
            <a:spLocks noGrp="1"/>
          </p:cNvSpPr>
          <p:nvPr>
            <p:ph type="sldNum" sz="quarter" idx="12"/>
          </p:nvPr>
        </p:nvSpPr>
        <p:spPr/>
        <p:txBody>
          <a:bodyPr/>
          <a:lstStyle/>
          <a:p>
            <a:fld id="{C4A74E31-9FE3-4531-AF4D-B12257052911}" type="slidenum">
              <a:rPr lang="en-US" smtClean="0"/>
              <a:t>‹Nº›</a:t>
            </a:fld>
            <a:endParaRPr lang="en-US"/>
          </a:p>
        </p:txBody>
      </p:sp>
    </p:spTree>
    <p:extLst>
      <p:ext uri="{BB962C8B-B14F-4D97-AF65-F5344CB8AC3E}">
        <p14:creationId xmlns:p14="http://schemas.microsoft.com/office/powerpoint/2010/main" val="32150400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n-US"/>
          </a:p>
        </p:txBody>
      </p:sp>
      <p:sp>
        <p:nvSpPr>
          <p:cNvPr id="3" name="Marcador de contenido 2"/>
          <p:cNvSpPr>
            <a:spLocks noGrp="1"/>
          </p:cNvSpPr>
          <p:nvPr>
            <p:ph idx="1"/>
          </p:nvPr>
        </p:nvSpPr>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4" name="Marcador de fecha 3"/>
          <p:cNvSpPr>
            <a:spLocks noGrp="1"/>
          </p:cNvSpPr>
          <p:nvPr>
            <p:ph type="dt" sz="half" idx="10"/>
          </p:nvPr>
        </p:nvSpPr>
        <p:spPr/>
        <p:txBody>
          <a:bodyPr/>
          <a:lstStyle/>
          <a:p>
            <a:fld id="{42D5D2B5-EFB2-41CD-A7D7-6FAEEC734C62}" type="datetimeFigureOut">
              <a:rPr lang="en-US" smtClean="0"/>
              <a:t>9/3/2025</a:t>
            </a:fld>
            <a:endParaRPr lang="en-US"/>
          </a:p>
        </p:txBody>
      </p:sp>
      <p:sp>
        <p:nvSpPr>
          <p:cNvPr id="5" name="Marcador de pie de página 4"/>
          <p:cNvSpPr>
            <a:spLocks noGrp="1"/>
          </p:cNvSpPr>
          <p:nvPr>
            <p:ph type="ftr" sz="quarter" idx="11"/>
          </p:nvPr>
        </p:nvSpPr>
        <p:spPr/>
        <p:txBody>
          <a:bodyPr/>
          <a:lstStyle/>
          <a:p>
            <a:endParaRPr lang="en-US"/>
          </a:p>
        </p:txBody>
      </p:sp>
      <p:sp>
        <p:nvSpPr>
          <p:cNvPr id="6" name="Marcador de número de diapositiva 5"/>
          <p:cNvSpPr>
            <a:spLocks noGrp="1"/>
          </p:cNvSpPr>
          <p:nvPr>
            <p:ph type="sldNum" sz="quarter" idx="12"/>
          </p:nvPr>
        </p:nvSpPr>
        <p:spPr/>
        <p:txBody>
          <a:bodyPr/>
          <a:lstStyle/>
          <a:p>
            <a:fld id="{C4A74E31-9FE3-4531-AF4D-B12257052911}" type="slidenum">
              <a:rPr lang="en-US" smtClean="0"/>
              <a:t>‹Nº›</a:t>
            </a:fld>
            <a:endParaRPr lang="en-US"/>
          </a:p>
        </p:txBody>
      </p:sp>
    </p:spTree>
    <p:extLst>
      <p:ext uri="{BB962C8B-B14F-4D97-AF65-F5344CB8AC3E}">
        <p14:creationId xmlns:p14="http://schemas.microsoft.com/office/powerpoint/2010/main" val="11441278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n-US"/>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Editar el estilo de texto del patrón</a:t>
            </a:r>
          </a:p>
        </p:txBody>
      </p:sp>
      <p:sp>
        <p:nvSpPr>
          <p:cNvPr id="4" name="Marcador de fecha 3"/>
          <p:cNvSpPr>
            <a:spLocks noGrp="1"/>
          </p:cNvSpPr>
          <p:nvPr>
            <p:ph type="dt" sz="half" idx="10"/>
          </p:nvPr>
        </p:nvSpPr>
        <p:spPr/>
        <p:txBody>
          <a:bodyPr/>
          <a:lstStyle/>
          <a:p>
            <a:fld id="{42D5D2B5-EFB2-41CD-A7D7-6FAEEC734C62}" type="datetimeFigureOut">
              <a:rPr lang="en-US" smtClean="0"/>
              <a:t>9/3/2025</a:t>
            </a:fld>
            <a:endParaRPr lang="en-US"/>
          </a:p>
        </p:txBody>
      </p:sp>
      <p:sp>
        <p:nvSpPr>
          <p:cNvPr id="5" name="Marcador de pie de página 4"/>
          <p:cNvSpPr>
            <a:spLocks noGrp="1"/>
          </p:cNvSpPr>
          <p:nvPr>
            <p:ph type="ftr" sz="quarter" idx="11"/>
          </p:nvPr>
        </p:nvSpPr>
        <p:spPr/>
        <p:txBody>
          <a:bodyPr/>
          <a:lstStyle/>
          <a:p>
            <a:endParaRPr lang="en-US"/>
          </a:p>
        </p:txBody>
      </p:sp>
      <p:sp>
        <p:nvSpPr>
          <p:cNvPr id="6" name="Marcador de número de diapositiva 5"/>
          <p:cNvSpPr>
            <a:spLocks noGrp="1"/>
          </p:cNvSpPr>
          <p:nvPr>
            <p:ph type="sldNum" sz="quarter" idx="12"/>
          </p:nvPr>
        </p:nvSpPr>
        <p:spPr/>
        <p:txBody>
          <a:bodyPr/>
          <a:lstStyle/>
          <a:p>
            <a:fld id="{C4A74E31-9FE3-4531-AF4D-B12257052911}" type="slidenum">
              <a:rPr lang="en-US" smtClean="0"/>
              <a:t>‹Nº›</a:t>
            </a:fld>
            <a:endParaRPr lang="en-US"/>
          </a:p>
        </p:txBody>
      </p:sp>
    </p:spTree>
    <p:extLst>
      <p:ext uri="{BB962C8B-B14F-4D97-AF65-F5344CB8AC3E}">
        <p14:creationId xmlns:p14="http://schemas.microsoft.com/office/powerpoint/2010/main" val="5333755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n-US"/>
          </a:p>
        </p:txBody>
      </p:sp>
      <p:sp>
        <p:nvSpPr>
          <p:cNvPr id="3" name="Marcador de contenido 2"/>
          <p:cNvSpPr>
            <a:spLocks noGrp="1"/>
          </p:cNvSpPr>
          <p:nvPr>
            <p:ph sz="half" idx="1"/>
          </p:nvPr>
        </p:nvSpPr>
        <p:spPr>
          <a:xfrm>
            <a:off x="838200" y="1825625"/>
            <a:ext cx="5181600" cy="4351338"/>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4" name="Marcador de contenido 3"/>
          <p:cNvSpPr>
            <a:spLocks noGrp="1"/>
          </p:cNvSpPr>
          <p:nvPr>
            <p:ph sz="half" idx="2"/>
          </p:nvPr>
        </p:nvSpPr>
        <p:spPr>
          <a:xfrm>
            <a:off x="6172200" y="1825625"/>
            <a:ext cx="5181600" cy="4351338"/>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5" name="Marcador de fecha 4"/>
          <p:cNvSpPr>
            <a:spLocks noGrp="1"/>
          </p:cNvSpPr>
          <p:nvPr>
            <p:ph type="dt" sz="half" idx="10"/>
          </p:nvPr>
        </p:nvSpPr>
        <p:spPr/>
        <p:txBody>
          <a:bodyPr/>
          <a:lstStyle/>
          <a:p>
            <a:fld id="{42D5D2B5-EFB2-41CD-A7D7-6FAEEC734C62}" type="datetimeFigureOut">
              <a:rPr lang="en-US" smtClean="0"/>
              <a:t>9/3/2025</a:t>
            </a:fld>
            <a:endParaRPr lang="en-US"/>
          </a:p>
        </p:txBody>
      </p:sp>
      <p:sp>
        <p:nvSpPr>
          <p:cNvPr id="6" name="Marcador de pie de página 5"/>
          <p:cNvSpPr>
            <a:spLocks noGrp="1"/>
          </p:cNvSpPr>
          <p:nvPr>
            <p:ph type="ftr" sz="quarter" idx="11"/>
          </p:nvPr>
        </p:nvSpPr>
        <p:spPr/>
        <p:txBody>
          <a:bodyPr/>
          <a:lstStyle/>
          <a:p>
            <a:endParaRPr lang="en-US"/>
          </a:p>
        </p:txBody>
      </p:sp>
      <p:sp>
        <p:nvSpPr>
          <p:cNvPr id="7" name="Marcador de número de diapositiva 6"/>
          <p:cNvSpPr>
            <a:spLocks noGrp="1"/>
          </p:cNvSpPr>
          <p:nvPr>
            <p:ph type="sldNum" sz="quarter" idx="12"/>
          </p:nvPr>
        </p:nvSpPr>
        <p:spPr/>
        <p:txBody>
          <a:bodyPr/>
          <a:lstStyle/>
          <a:p>
            <a:fld id="{C4A74E31-9FE3-4531-AF4D-B12257052911}" type="slidenum">
              <a:rPr lang="en-US" smtClean="0"/>
              <a:t>‹Nº›</a:t>
            </a:fld>
            <a:endParaRPr lang="en-US"/>
          </a:p>
        </p:txBody>
      </p:sp>
    </p:spTree>
    <p:extLst>
      <p:ext uri="{BB962C8B-B14F-4D97-AF65-F5344CB8AC3E}">
        <p14:creationId xmlns:p14="http://schemas.microsoft.com/office/powerpoint/2010/main" val="34698109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a:t>Haga clic para modificar el estilo de título del patrón</a:t>
            </a:r>
            <a:endParaRPr lang="en-US"/>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7" name="Marcador de fecha 6"/>
          <p:cNvSpPr>
            <a:spLocks noGrp="1"/>
          </p:cNvSpPr>
          <p:nvPr>
            <p:ph type="dt" sz="half" idx="10"/>
          </p:nvPr>
        </p:nvSpPr>
        <p:spPr/>
        <p:txBody>
          <a:bodyPr/>
          <a:lstStyle/>
          <a:p>
            <a:fld id="{42D5D2B5-EFB2-41CD-A7D7-6FAEEC734C62}" type="datetimeFigureOut">
              <a:rPr lang="en-US" smtClean="0"/>
              <a:t>9/3/2025</a:t>
            </a:fld>
            <a:endParaRPr lang="en-US"/>
          </a:p>
        </p:txBody>
      </p:sp>
      <p:sp>
        <p:nvSpPr>
          <p:cNvPr id="8" name="Marcador de pie de página 7"/>
          <p:cNvSpPr>
            <a:spLocks noGrp="1"/>
          </p:cNvSpPr>
          <p:nvPr>
            <p:ph type="ftr" sz="quarter" idx="11"/>
          </p:nvPr>
        </p:nvSpPr>
        <p:spPr/>
        <p:txBody>
          <a:bodyPr/>
          <a:lstStyle/>
          <a:p>
            <a:endParaRPr lang="en-US"/>
          </a:p>
        </p:txBody>
      </p:sp>
      <p:sp>
        <p:nvSpPr>
          <p:cNvPr id="9" name="Marcador de número de diapositiva 8"/>
          <p:cNvSpPr>
            <a:spLocks noGrp="1"/>
          </p:cNvSpPr>
          <p:nvPr>
            <p:ph type="sldNum" sz="quarter" idx="12"/>
          </p:nvPr>
        </p:nvSpPr>
        <p:spPr/>
        <p:txBody>
          <a:bodyPr/>
          <a:lstStyle/>
          <a:p>
            <a:fld id="{C4A74E31-9FE3-4531-AF4D-B12257052911}" type="slidenum">
              <a:rPr lang="en-US" smtClean="0"/>
              <a:t>‹Nº›</a:t>
            </a:fld>
            <a:endParaRPr lang="en-US"/>
          </a:p>
        </p:txBody>
      </p:sp>
    </p:spTree>
    <p:extLst>
      <p:ext uri="{BB962C8B-B14F-4D97-AF65-F5344CB8AC3E}">
        <p14:creationId xmlns:p14="http://schemas.microsoft.com/office/powerpoint/2010/main" val="19944508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n-US"/>
          </a:p>
        </p:txBody>
      </p:sp>
      <p:sp>
        <p:nvSpPr>
          <p:cNvPr id="3" name="Marcador de fecha 2"/>
          <p:cNvSpPr>
            <a:spLocks noGrp="1"/>
          </p:cNvSpPr>
          <p:nvPr>
            <p:ph type="dt" sz="half" idx="10"/>
          </p:nvPr>
        </p:nvSpPr>
        <p:spPr/>
        <p:txBody>
          <a:bodyPr/>
          <a:lstStyle/>
          <a:p>
            <a:fld id="{42D5D2B5-EFB2-41CD-A7D7-6FAEEC734C62}" type="datetimeFigureOut">
              <a:rPr lang="en-US" smtClean="0"/>
              <a:t>9/3/2025</a:t>
            </a:fld>
            <a:endParaRPr lang="en-US"/>
          </a:p>
        </p:txBody>
      </p:sp>
      <p:sp>
        <p:nvSpPr>
          <p:cNvPr id="4" name="Marcador de pie de página 3"/>
          <p:cNvSpPr>
            <a:spLocks noGrp="1"/>
          </p:cNvSpPr>
          <p:nvPr>
            <p:ph type="ftr" sz="quarter" idx="11"/>
          </p:nvPr>
        </p:nvSpPr>
        <p:spPr/>
        <p:txBody>
          <a:bodyPr/>
          <a:lstStyle/>
          <a:p>
            <a:endParaRPr lang="en-US"/>
          </a:p>
        </p:txBody>
      </p:sp>
      <p:sp>
        <p:nvSpPr>
          <p:cNvPr id="5" name="Marcador de número de diapositiva 4"/>
          <p:cNvSpPr>
            <a:spLocks noGrp="1"/>
          </p:cNvSpPr>
          <p:nvPr>
            <p:ph type="sldNum" sz="quarter" idx="12"/>
          </p:nvPr>
        </p:nvSpPr>
        <p:spPr/>
        <p:txBody>
          <a:bodyPr/>
          <a:lstStyle/>
          <a:p>
            <a:fld id="{C4A74E31-9FE3-4531-AF4D-B12257052911}" type="slidenum">
              <a:rPr lang="en-US" smtClean="0"/>
              <a:t>‹Nº›</a:t>
            </a:fld>
            <a:endParaRPr lang="en-US"/>
          </a:p>
        </p:txBody>
      </p:sp>
    </p:spTree>
    <p:extLst>
      <p:ext uri="{BB962C8B-B14F-4D97-AF65-F5344CB8AC3E}">
        <p14:creationId xmlns:p14="http://schemas.microsoft.com/office/powerpoint/2010/main" val="25952043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42D5D2B5-EFB2-41CD-A7D7-6FAEEC734C62}" type="datetimeFigureOut">
              <a:rPr lang="en-US" smtClean="0"/>
              <a:t>9/3/2025</a:t>
            </a:fld>
            <a:endParaRPr lang="en-US"/>
          </a:p>
        </p:txBody>
      </p:sp>
      <p:sp>
        <p:nvSpPr>
          <p:cNvPr id="3" name="Marcador de pie de página 2"/>
          <p:cNvSpPr>
            <a:spLocks noGrp="1"/>
          </p:cNvSpPr>
          <p:nvPr>
            <p:ph type="ftr" sz="quarter" idx="11"/>
          </p:nvPr>
        </p:nvSpPr>
        <p:spPr/>
        <p:txBody>
          <a:bodyPr/>
          <a:lstStyle/>
          <a:p>
            <a:endParaRPr lang="en-US"/>
          </a:p>
        </p:txBody>
      </p:sp>
      <p:sp>
        <p:nvSpPr>
          <p:cNvPr id="4" name="Marcador de número de diapositiva 3"/>
          <p:cNvSpPr>
            <a:spLocks noGrp="1"/>
          </p:cNvSpPr>
          <p:nvPr>
            <p:ph type="sldNum" sz="quarter" idx="12"/>
          </p:nvPr>
        </p:nvSpPr>
        <p:spPr/>
        <p:txBody>
          <a:bodyPr/>
          <a:lstStyle/>
          <a:p>
            <a:fld id="{C4A74E31-9FE3-4531-AF4D-B12257052911}" type="slidenum">
              <a:rPr lang="en-US" smtClean="0"/>
              <a:t>‹Nº›</a:t>
            </a:fld>
            <a:endParaRPr lang="en-US"/>
          </a:p>
        </p:txBody>
      </p:sp>
    </p:spTree>
    <p:extLst>
      <p:ext uri="{BB962C8B-B14F-4D97-AF65-F5344CB8AC3E}">
        <p14:creationId xmlns:p14="http://schemas.microsoft.com/office/powerpoint/2010/main" val="16793093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n-US"/>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el estilo de texto del patrón</a:t>
            </a:r>
          </a:p>
        </p:txBody>
      </p:sp>
      <p:sp>
        <p:nvSpPr>
          <p:cNvPr id="5" name="Marcador de fecha 4"/>
          <p:cNvSpPr>
            <a:spLocks noGrp="1"/>
          </p:cNvSpPr>
          <p:nvPr>
            <p:ph type="dt" sz="half" idx="10"/>
          </p:nvPr>
        </p:nvSpPr>
        <p:spPr/>
        <p:txBody>
          <a:bodyPr/>
          <a:lstStyle/>
          <a:p>
            <a:fld id="{42D5D2B5-EFB2-41CD-A7D7-6FAEEC734C62}" type="datetimeFigureOut">
              <a:rPr lang="en-US" smtClean="0"/>
              <a:t>9/3/2025</a:t>
            </a:fld>
            <a:endParaRPr lang="en-US"/>
          </a:p>
        </p:txBody>
      </p:sp>
      <p:sp>
        <p:nvSpPr>
          <p:cNvPr id="6" name="Marcador de pie de página 5"/>
          <p:cNvSpPr>
            <a:spLocks noGrp="1"/>
          </p:cNvSpPr>
          <p:nvPr>
            <p:ph type="ftr" sz="quarter" idx="11"/>
          </p:nvPr>
        </p:nvSpPr>
        <p:spPr/>
        <p:txBody>
          <a:bodyPr/>
          <a:lstStyle/>
          <a:p>
            <a:endParaRPr lang="en-US"/>
          </a:p>
        </p:txBody>
      </p:sp>
      <p:sp>
        <p:nvSpPr>
          <p:cNvPr id="7" name="Marcador de número de diapositiva 6"/>
          <p:cNvSpPr>
            <a:spLocks noGrp="1"/>
          </p:cNvSpPr>
          <p:nvPr>
            <p:ph type="sldNum" sz="quarter" idx="12"/>
          </p:nvPr>
        </p:nvSpPr>
        <p:spPr/>
        <p:txBody>
          <a:bodyPr/>
          <a:lstStyle/>
          <a:p>
            <a:fld id="{C4A74E31-9FE3-4531-AF4D-B12257052911}" type="slidenum">
              <a:rPr lang="en-US" smtClean="0"/>
              <a:t>‹Nº›</a:t>
            </a:fld>
            <a:endParaRPr lang="en-US"/>
          </a:p>
        </p:txBody>
      </p:sp>
    </p:spTree>
    <p:extLst>
      <p:ext uri="{BB962C8B-B14F-4D97-AF65-F5344CB8AC3E}">
        <p14:creationId xmlns:p14="http://schemas.microsoft.com/office/powerpoint/2010/main" val="1950309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n-US"/>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el estilo de texto del patrón</a:t>
            </a:r>
          </a:p>
        </p:txBody>
      </p:sp>
      <p:sp>
        <p:nvSpPr>
          <p:cNvPr id="5" name="Marcador de fecha 4"/>
          <p:cNvSpPr>
            <a:spLocks noGrp="1"/>
          </p:cNvSpPr>
          <p:nvPr>
            <p:ph type="dt" sz="half" idx="10"/>
          </p:nvPr>
        </p:nvSpPr>
        <p:spPr/>
        <p:txBody>
          <a:bodyPr/>
          <a:lstStyle/>
          <a:p>
            <a:fld id="{42D5D2B5-EFB2-41CD-A7D7-6FAEEC734C62}" type="datetimeFigureOut">
              <a:rPr lang="en-US" smtClean="0"/>
              <a:t>9/3/2025</a:t>
            </a:fld>
            <a:endParaRPr lang="en-US"/>
          </a:p>
        </p:txBody>
      </p:sp>
      <p:sp>
        <p:nvSpPr>
          <p:cNvPr id="6" name="Marcador de pie de página 5"/>
          <p:cNvSpPr>
            <a:spLocks noGrp="1"/>
          </p:cNvSpPr>
          <p:nvPr>
            <p:ph type="ftr" sz="quarter" idx="11"/>
          </p:nvPr>
        </p:nvSpPr>
        <p:spPr/>
        <p:txBody>
          <a:bodyPr/>
          <a:lstStyle/>
          <a:p>
            <a:endParaRPr lang="en-US"/>
          </a:p>
        </p:txBody>
      </p:sp>
      <p:sp>
        <p:nvSpPr>
          <p:cNvPr id="7" name="Marcador de número de diapositiva 6"/>
          <p:cNvSpPr>
            <a:spLocks noGrp="1"/>
          </p:cNvSpPr>
          <p:nvPr>
            <p:ph type="sldNum" sz="quarter" idx="12"/>
          </p:nvPr>
        </p:nvSpPr>
        <p:spPr/>
        <p:txBody>
          <a:bodyPr/>
          <a:lstStyle/>
          <a:p>
            <a:fld id="{C4A74E31-9FE3-4531-AF4D-B12257052911}" type="slidenum">
              <a:rPr lang="en-US" smtClean="0"/>
              <a:t>‹Nº›</a:t>
            </a:fld>
            <a:endParaRPr lang="en-US"/>
          </a:p>
        </p:txBody>
      </p:sp>
    </p:spTree>
    <p:extLst>
      <p:ext uri="{BB962C8B-B14F-4D97-AF65-F5344CB8AC3E}">
        <p14:creationId xmlns:p14="http://schemas.microsoft.com/office/powerpoint/2010/main" val="8039113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n-US"/>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2D5D2B5-EFB2-41CD-A7D7-6FAEEC734C62}" type="datetimeFigureOut">
              <a:rPr lang="en-US" smtClean="0"/>
              <a:t>9/3/2025</a:t>
            </a:fld>
            <a:endParaRPr lang="en-US"/>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4A74E31-9FE3-4531-AF4D-B12257052911}" type="slidenum">
              <a:rPr lang="en-US" smtClean="0"/>
              <a:t>‹Nº›</a:t>
            </a:fld>
            <a:endParaRPr lang="en-US"/>
          </a:p>
        </p:txBody>
      </p:sp>
    </p:spTree>
    <p:extLst>
      <p:ext uri="{BB962C8B-B14F-4D97-AF65-F5344CB8AC3E}">
        <p14:creationId xmlns:p14="http://schemas.microsoft.com/office/powerpoint/2010/main" val="60952544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13.xml.rels><?xml version="1.0" encoding="UTF-8" standalone="yes"?>
<Relationships xmlns="http://schemas.openxmlformats.org/package/2006/relationships"><Relationship Id="rId3" Type="http://schemas.openxmlformats.org/officeDocument/2006/relationships/oleObject" Target="file:///F:\PRESENTACION%20PROYECTOS%20AMEIJEIRAS\INFORMACION%20SOBRE%20PRIMER%20CORTE%20EVALUACION%20PROYECTOS%20DE%20INVESTIGACION%202025%20AL%20C%20CIENTIFICO.doc" TargetMode="External"/><Relationship Id="rId2" Type="http://schemas.openxmlformats.org/officeDocument/2006/relationships/slideLayout" Target="../slideLayouts/slideLayout2.xml"/><Relationship Id="rId1" Type="http://schemas.openxmlformats.org/officeDocument/2006/relationships/vmlDrawing" Target="../drawings/vmlDrawing3.vml"/><Relationship Id="rId4" Type="http://schemas.openxmlformats.org/officeDocument/2006/relationships/image" Target="../media/image7.emf"/></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vmlDrawing" Target="../drawings/vmlDrawing4.vml"/><Relationship Id="rId5" Type="http://schemas.openxmlformats.org/officeDocument/2006/relationships/image" Target="../media/image8.emf"/><Relationship Id="rId4" Type="http://schemas.openxmlformats.org/officeDocument/2006/relationships/oleObject" Target="file:///F:\datos\PROPUESTAS%20DE%20NUEVOS%20PROYECTOS%202025\ASPECTOS%20METODOLOGICOS%202025\goc-2025-o13_0.pdf" TargetMode="External"/></Relationships>
</file>

<file path=ppt/slides/_rels/slide16.xml.rels><?xml version="1.0" encoding="UTF-8" standalone="yes"?>
<Relationships xmlns="http://schemas.openxmlformats.org/package/2006/relationships"><Relationship Id="rId3" Type="http://schemas.openxmlformats.org/officeDocument/2006/relationships/oleObject" Target="file:///F:\PRESENTACION%20PROYECTOS%20AMEIJEIRAS\goc-2019-o86%20RESOLUCION%20287%20CITMA%20REMUNERACION%20PROYECTOS.doc" TargetMode="External"/><Relationship Id="rId2" Type="http://schemas.openxmlformats.org/officeDocument/2006/relationships/slideLayout" Target="../slideLayouts/slideLayout7.xml"/><Relationship Id="rId1" Type="http://schemas.openxmlformats.org/officeDocument/2006/relationships/vmlDrawing" Target="../drawings/vmlDrawing5.vml"/><Relationship Id="rId4" Type="http://schemas.openxmlformats.org/officeDocument/2006/relationships/image" Target="../media/image9.emf"/></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microsoft.com/office/2007/relationships/diagramDrawing" Target="../diagrams/drawing1.xml"/><Relationship Id="rId13" Type="http://schemas.microsoft.com/office/2007/relationships/diagramDrawing" Target="../diagrams/drawing2.xml"/><Relationship Id="rId3" Type="http://schemas.openxmlformats.org/officeDocument/2006/relationships/image" Target="../media/image2.png"/><Relationship Id="rId7" Type="http://schemas.openxmlformats.org/officeDocument/2006/relationships/diagramColors" Target="../diagrams/colors1.xml"/><Relationship Id="rId12" Type="http://schemas.openxmlformats.org/officeDocument/2006/relationships/diagramColors" Target="../diagrams/colors2.xml"/><Relationship Id="rId2" Type="http://schemas.openxmlformats.org/officeDocument/2006/relationships/slideLayout" Target="../slideLayouts/slideLayout7.xml"/><Relationship Id="rId1" Type="http://schemas.openxmlformats.org/officeDocument/2006/relationships/vmlDrawing" Target="../drawings/vmlDrawing1.vml"/><Relationship Id="rId6" Type="http://schemas.openxmlformats.org/officeDocument/2006/relationships/diagramQuickStyle" Target="../diagrams/quickStyle1.xml"/><Relationship Id="rId11" Type="http://schemas.openxmlformats.org/officeDocument/2006/relationships/diagramQuickStyle" Target="../diagrams/quickStyle2.xml"/><Relationship Id="rId5" Type="http://schemas.openxmlformats.org/officeDocument/2006/relationships/diagramLayout" Target="../diagrams/layout1.xml"/><Relationship Id="rId15" Type="http://schemas.openxmlformats.org/officeDocument/2006/relationships/image" Target="../media/image3.emf"/><Relationship Id="rId10" Type="http://schemas.openxmlformats.org/officeDocument/2006/relationships/diagramLayout" Target="../diagrams/layout2.xml"/><Relationship Id="rId4" Type="http://schemas.openxmlformats.org/officeDocument/2006/relationships/diagramData" Target="../diagrams/data1.xml"/><Relationship Id="rId9" Type="http://schemas.openxmlformats.org/officeDocument/2006/relationships/diagramData" Target="../diagrams/data2.xml"/><Relationship Id="rId14" Type="http://schemas.openxmlformats.org/officeDocument/2006/relationships/oleObject" Target="file:///F:\PRESENTACION%20PROYECTOS%20AMEIJEIRAS\goc-2025-o13_0.pdf" TargetMode="External"/></Relationships>
</file>

<file path=ppt/slides/_rels/slide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1.xml"/><Relationship Id="rId1" Type="http://schemas.openxmlformats.org/officeDocument/2006/relationships/vmlDrawing" Target="../drawings/vmlDrawing2.vml"/><Relationship Id="rId6" Type="http://schemas.openxmlformats.org/officeDocument/2006/relationships/image" Target="../media/image4.emf"/><Relationship Id="rId5" Type="http://schemas.openxmlformats.org/officeDocument/2006/relationships/oleObject" Target="file:///F:\PRESENTACION%20PROYECTOS%20AMEIJEIRAS\Manual%20del%20SPP_borrador.pdf" TargetMode="External"/><Relationship Id="rId4" Type="http://schemas.openxmlformats.org/officeDocument/2006/relationships/image" Target="../media/image5.jpeg"/></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4" name="Imagen 2"/>
          <p:cNvPicPr>
            <a:picLocks noChangeAspect="1"/>
          </p:cNvPicPr>
          <p:nvPr/>
        </p:nvPicPr>
        <p:blipFill>
          <a:blip r:embed="rId3" cstate="email">
            <a:extLst>
              <a:ext uri="{28A0092B-C50C-407E-A947-70E740481C1C}">
                <a14:useLocalDpi xmlns:a14="http://schemas.microsoft.com/office/drawing/2010/main"/>
              </a:ext>
            </a:extLst>
          </a:blip>
          <a:srcRect/>
          <a:stretch>
            <a:fillRect/>
          </a:stretch>
        </p:blipFill>
        <p:spPr bwMode="auto">
          <a:xfrm>
            <a:off x="3174" y="-1"/>
            <a:ext cx="12188826" cy="68580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435" name="1 CuadroTexto"/>
          <p:cNvSpPr txBox="1">
            <a:spLocks noChangeArrowheads="1"/>
          </p:cNvSpPr>
          <p:nvPr/>
        </p:nvSpPr>
        <p:spPr bwMode="auto">
          <a:xfrm>
            <a:off x="2895600" y="153383"/>
            <a:ext cx="9296400"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algn="ctr" eaLnBrk="1" hangingPunct="1"/>
            <a:r>
              <a:rPr lang="es-419" altLang="es-ES" sz="2400" b="1" dirty="0">
                <a:solidFill>
                  <a:srgbClr val="426294"/>
                </a:solidFill>
                <a:latin typeface="Arial" panose="020B0604020202020204" pitchFamily="34" charset="0"/>
                <a:cs typeface="Arial" panose="020B0604020202020204" pitchFamily="34" charset="0"/>
                <a:sym typeface="Arial" panose="020B0604020202020204" pitchFamily="34" charset="0"/>
              </a:rPr>
              <a:t>DEPARTAMENTO DE INVESTIGACIONES Y ENSAYOS CLÍNICOS DEL HOSPITAL HERMANOS AMEIJEIRAS</a:t>
            </a:r>
            <a:endParaRPr lang="es-ES" altLang="es-ES" sz="2400" b="1" dirty="0">
              <a:solidFill>
                <a:srgbClr val="426294"/>
              </a:solidFill>
              <a:latin typeface="Arial" panose="020B0604020202020204" pitchFamily="34" charset="0"/>
              <a:cs typeface="Arial" panose="020B0604020202020204" pitchFamily="34" charset="0"/>
              <a:sym typeface="Arial" panose="020B0604020202020204" pitchFamily="34" charset="0"/>
            </a:endParaRPr>
          </a:p>
          <a:p>
            <a:pPr algn="ctr" eaLnBrk="1" hangingPunct="1"/>
            <a:endParaRPr lang="en-US" altLang="es-ES" sz="2400" b="1" dirty="0">
              <a:solidFill>
                <a:srgbClr val="426294"/>
              </a:solidFill>
              <a:latin typeface="Arial" panose="020B0604020202020204" pitchFamily="34" charset="0"/>
              <a:cs typeface="Arial" panose="020B0604020202020204" pitchFamily="34" charset="0"/>
              <a:sym typeface="Arial" panose="020B0604020202020204" pitchFamily="34" charset="0"/>
            </a:endParaRPr>
          </a:p>
        </p:txBody>
      </p:sp>
      <p:sp>
        <p:nvSpPr>
          <p:cNvPr id="166919" name="1 CuadroTexto"/>
          <p:cNvSpPr txBox="1">
            <a:spLocks noChangeArrowheads="1"/>
          </p:cNvSpPr>
          <p:nvPr/>
        </p:nvSpPr>
        <p:spPr bwMode="auto">
          <a:xfrm>
            <a:off x="651027" y="2090794"/>
            <a:ext cx="11206162" cy="21236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1pPr>
            <a:lvl2pPr marL="742950" indent="-285750">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2pPr>
            <a:lvl3pPr marL="1143000" indent="-228600">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3pPr>
            <a:lvl4pPr marL="1600200" indent="-228600">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4pPr>
            <a:lvl5pPr marL="2057400" indent="-228600">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5pPr>
            <a:lvl6pPr marL="2514600" indent="-228600" eaLnBrk="0" fontAlgn="base" hangingPunct="0">
              <a:spcBef>
                <a:spcPct val="0"/>
              </a:spcBef>
              <a:spcAft>
                <a:spcPct val="0"/>
              </a:spcAft>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6pPr>
            <a:lvl7pPr marL="2971800" indent="-228600" eaLnBrk="0" fontAlgn="base" hangingPunct="0">
              <a:spcBef>
                <a:spcPct val="0"/>
              </a:spcBef>
              <a:spcAft>
                <a:spcPct val="0"/>
              </a:spcAft>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7pPr>
            <a:lvl8pPr marL="3429000" indent="-228600" eaLnBrk="0" fontAlgn="base" hangingPunct="0">
              <a:spcBef>
                <a:spcPct val="0"/>
              </a:spcBef>
              <a:spcAft>
                <a:spcPct val="0"/>
              </a:spcAft>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8pPr>
            <a:lvl9pPr marL="3886200" indent="-228600" eaLnBrk="0" fontAlgn="base" hangingPunct="0">
              <a:spcBef>
                <a:spcPct val="0"/>
              </a:spcBef>
              <a:spcAft>
                <a:spcPct val="0"/>
              </a:spcAft>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9pPr>
          </a:lstStyle>
          <a:p>
            <a:pPr algn="ctr">
              <a:lnSpc>
                <a:spcPct val="110000"/>
              </a:lnSpc>
              <a:defRPr/>
            </a:pPr>
            <a:r>
              <a:rPr lang="es-MX" sz="4000" b="1" dirty="0">
                <a:solidFill>
                  <a:srgbClr val="002060"/>
                </a:solidFill>
              </a:rPr>
              <a:t>Principales modificaciones en el marco regulatorio relacionado con el Sistema de Programas y Proyectos de CTI</a:t>
            </a:r>
            <a:endParaRPr lang="es-ES" sz="4000" b="1" dirty="0">
              <a:solidFill>
                <a:srgbClr val="002060"/>
              </a:solidFill>
              <a:effectLst>
                <a:outerShdw blurRad="38100" dist="38100" dir="2700000" algn="tl">
                  <a:srgbClr val="000000">
                    <a:alpha val="43137"/>
                  </a:srgbClr>
                </a:outerShdw>
              </a:effectLst>
            </a:endParaRPr>
          </a:p>
        </p:txBody>
      </p:sp>
      <p:sp>
        <p:nvSpPr>
          <p:cNvPr id="3" name="CuadroTexto 2"/>
          <p:cNvSpPr txBox="1"/>
          <p:nvPr/>
        </p:nvSpPr>
        <p:spPr>
          <a:xfrm>
            <a:off x="1763712" y="4582203"/>
            <a:ext cx="8982946" cy="523220"/>
          </a:xfrm>
          <a:prstGeom prst="rect">
            <a:avLst/>
          </a:prstGeom>
          <a:noFill/>
        </p:spPr>
        <p:txBody>
          <a:bodyPr wrap="square" rtlCol="0">
            <a:spAutoFit/>
          </a:bodyPr>
          <a:lstStyle/>
          <a:p>
            <a:pPr algn="ctr"/>
            <a:r>
              <a:rPr lang="es-CU" sz="2800" dirty="0">
                <a:latin typeface="Arial" panose="020B0604020202020204" pitchFamily="34" charset="0"/>
                <a:cs typeface="Arial" panose="020B0604020202020204" pitchFamily="34" charset="0"/>
              </a:rPr>
              <a:t>Dirección de Programas y Proyectos Estratégicos</a:t>
            </a:r>
            <a:endParaRPr lang="en-US" sz="2800" dirty="0">
              <a:latin typeface="Arial" panose="020B0604020202020204" pitchFamily="34" charset="0"/>
              <a:cs typeface="Arial" panose="020B0604020202020204" pitchFamily="34" charset="0"/>
            </a:endParaRPr>
          </a:p>
        </p:txBody>
      </p:sp>
      <p:sp>
        <p:nvSpPr>
          <p:cNvPr id="9" name="3 CuadroTexto"/>
          <p:cNvSpPr txBox="1">
            <a:spLocks noChangeArrowheads="1"/>
          </p:cNvSpPr>
          <p:nvPr/>
        </p:nvSpPr>
        <p:spPr bwMode="auto">
          <a:xfrm>
            <a:off x="1257605" y="6251452"/>
            <a:ext cx="9026013" cy="5663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1pPr>
            <a:lvl2pPr marL="742950" indent="-285750">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2pPr>
            <a:lvl3pPr marL="1143000" indent="-228600">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3pPr>
            <a:lvl4pPr marL="1600200" indent="-228600">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4pPr>
            <a:lvl5pPr marL="2057400" indent="-228600">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5pPr>
            <a:lvl6pPr marL="2514600" indent="-228600" eaLnBrk="0" fontAlgn="base" hangingPunct="0">
              <a:spcBef>
                <a:spcPct val="0"/>
              </a:spcBef>
              <a:spcAft>
                <a:spcPct val="0"/>
              </a:spcAft>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6pPr>
            <a:lvl7pPr marL="2971800" indent="-228600" eaLnBrk="0" fontAlgn="base" hangingPunct="0">
              <a:spcBef>
                <a:spcPct val="0"/>
              </a:spcBef>
              <a:spcAft>
                <a:spcPct val="0"/>
              </a:spcAft>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7pPr>
            <a:lvl8pPr marL="3429000" indent="-228600" eaLnBrk="0" fontAlgn="base" hangingPunct="0">
              <a:spcBef>
                <a:spcPct val="0"/>
              </a:spcBef>
              <a:spcAft>
                <a:spcPct val="0"/>
              </a:spcAft>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8pPr>
            <a:lvl9pPr marL="3886200" indent="-228600" eaLnBrk="0" fontAlgn="base" hangingPunct="0">
              <a:spcBef>
                <a:spcPct val="0"/>
              </a:spcBef>
              <a:spcAft>
                <a:spcPct val="0"/>
              </a:spcAft>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9pPr>
          </a:lstStyle>
          <a:p>
            <a:pPr algn="ctr" defTabSz="685800">
              <a:lnSpc>
                <a:spcPct val="110000"/>
              </a:lnSpc>
              <a:defRPr/>
            </a:pPr>
            <a:r>
              <a:rPr lang="es-ES" b="1" dirty="0">
                <a:solidFill>
                  <a:prstClr val="black"/>
                </a:solidFill>
              </a:rPr>
              <a:t>Reunión metodológica con Jefes de Programas de CTI</a:t>
            </a:r>
          </a:p>
          <a:p>
            <a:pPr algn="ctr" defTabSz="685800">
              <a:lnSpc>
                <a:spcPct val="110000"/>
              </a:lnSpc>
              <a:defRPr/>
            </a:pPr>
            <a:r>
              <a:rPr lang="es-ES" b="1" dirty="0">
                <a:solidFill>
                  <a:prstClr val="black"/>
                </a:solidFill>
              </a:rPr>
              <a:t>26 de junio de 2025</a:t>
            </a:r>
          </a:p>
        </p:txBody>
      </p:sp>
      <p:pic>
        <p:nvPicPr>
          <p:cNvPr id="8" name="Picture 5" descr="Description: Oficial"/>
          <p:cNvPicPr>
            <a:picLocks noChangeAspect="1" noChangeArrowheads="1"/>
          </p:cNvPicPr>
          <p:nvPr/>
        </p:nvPicPr>
        <p:blipFill>
          <a:blip r:embed="rId4" cstate="email">
            <a:extLst>
              <a:ext uri="{28A0092B-C50C-407E-A947-70E740481C1C}">
                <a14:useLocalDpi xmlns:a14="http://schemas.microsoft.com/office/drawing/2010/main"/>
              </a:ext>
            </a:extLst>
          </a:blip>
          <a:srcRect/>
          <a:stretch>
            <a:fillRect/>
          </a:stretch>
        </p:blipFill>
        <p:spPr bwMode="auto">
          <a:xfrm>
            <a:off x="51428" y="5386811"/>
            <a:ext cx="990791" cy="14471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125884287"/>
      </p:ext>
    </p:extLst>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5" descr="Description: Oficial"/>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11209109" y="33446"/>
            <a:ext cx="792000" cy="11567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ítulo 1"/>
          <p:cNvSpPr txBox="1">
            <a:spLocks/>
          </p:cNvSpPr>
          <p:nvPr/>
        </p:nvSpPr>
        <p:spPr bwMode="auto">
          <a:xfrm>
            <a:off x="599768" y="207044"/>
            <a:ext cx="10205884" cy="831838"/>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lvl="1" algn="ctr"/>
            <a:r>
              <a:rPr lang="es-MX" sz="3200" b="1" dirty="0">
                <a:solidFill>
                  <a:schemeClr val="tx2">
                    <a:lumMod val="75000"/>
                  </a:schemeClr>
                </a:solidFill>
                <a:latin typeface="Arial" panose="020B0604020202020204" pitchFamily="34" charset="0"/>
                <a:cs typeface="Arial" panose="020B0604020202020204" pitchFamily="34" charset="0"/>
              </a:rPr>
              <a:t>Principales cambios en el Capítulo III. De la contratación de los proyectos </a:t>
            </a:r>
          </a:p>
        </p:txBody>
      </p:sp>
      <p:sp>
        <p:nvSpPr>
          <p:cNvPr id="3" name="Marcador de contenido 2"/>
          <p:cNvSpPr>
            <a:spLocks noGrp="1"/>
          </p:cNvSpPr>
          <p:nvPr>
            <p:ph idx="1"/>
          </p:nvPr>
        </p:nvSpPr>
        <p:spPr>
          <a:xfrm>
            <a:off x="693509" y="1474839"/>
            <a:ext cx="10515600" cy="4621162"/>
          </a:xfrm>
        </p:spPr>
        <p:txBody>
          <a:bodyPr>
            <a:normAutofit fontScale="92500" lnSpcReduction="10000"/>
          </a:bodyPr>
          <a:lstStyle/>
          <a:p>
            <a:pPr algn="just"/>
            <a:r>
              <a:rPr lang="es-MX" dirty="0">
                <a:latin typeface="Arial" panose="020B0604020202020204" pitchFamily="34" charset="0"/>
                <a:cs typeface="Arial" panose="020B0604020202020204" pitchFamily="34" charset="0"/>
              </a:rPr>
              <a:t>Se establece que el contrato puede revisarse y modificarse durante su período de vigencia, de acuerdo a la voluntad de las partes.</a:t>
            </a:r>
          </a:p>
          <a:p>
            <a:pPr lvl="1">
              <a:buFont typeface="Wingdings" panose="05000000000000000000" pitchFamily="2" charset="2"/>
              <a:buChar char="ü"/>
            </a:pPr>
            <a:r>
              <a:rPr lang="es-MX" dirty="0">
                <a:solidFill>
                  <a:srgbClr val="002060"/>
                </a:solidFill>
                <a:latin typeface="Arial" panose="020B0604020202020204" pitchFamily="34" charset="0"/>
                <a:cs typeface="Arial" panose="020B0604020202020204" pitchFamily="34" charset="0"/>
              </a:rPr>
              <a:t>Presupuesto.</a:t>
            </a:r>
          </a:p>
          <a:p>
            <a:pPr lvl="1">
              <a:buFont typeface="Wingdings" panose="05000000000000000000" pitchFamily="2" charset="2"/>
              <a:buChar char="ü"/>
            </a:pPr>
            <a:r>
              <a:rPr lang="es-MX" dirty="0">
                <a:solidFill>
                  <a:srgbClr val="002060"/>
                </a:solidFill>
                <a:latin typeface="Arial" panose="020B0604020202020204" pitchFamily="34" charset="0"/>
                <a:cs typeface="Arial" panose="020B0604020202020204" pitchFamily="34" charset="0"/>
              </a:rPr>
              <a:t>Resultados.</a:t>
            </a:r>
          </a:p>
          <a:p>
            <a:pPr lvl="1">
              <a:buFont typeface="Wingdings" panose="05000000000000000000" pitchFamily="2" charset="2"/>
              <a:buChar char="ü"/>
            </a:pPr>
            <a:r>
              <a:rPr lang="es-MX" dirty="0">
                <a:solidFill>
                  <a:srgbClr val="002060"/>
                </a:solidFill>
                <a:latin typeface="Arial" panose="020B0604020202020204" pitchFamily="34" charset="0"/>
                <a:cs typeface="Arial" panose="020B0604020202020204" pitchFamily="34" charset="0"/>
              </a:rPr>
              <a:t>Participantes.</a:t>
            </a:r>
          </a:p>
          <a:p>
            <a:pPr algn="just"/>
            <a:r>
              <a:rPr lang="es-MX" dirty="0">
                <a:latin typeface="Arial" panose="020B0604020202020204" pitchFamily="34" charset="0"/>
                <a:cs typeface="Arial" panose="020B0604020202020204" pitchFamily="34" charset="0"/>
              </a:rPr>
              <a:t>Subcontratación de una entidad para gestionar el Proyecto. Los precios son concertados entre las partes en correspondencia con la legislación vigente (del MFP) en la materia.</a:t>
            </a:r>
          </a:p>
          <a:p>
            <a:pPr algn="just"/>
            <a:r>
              <a:rPr lang="es-MX" dirty="0">
                <a:latin typeface="Arial" panose="020B0604020202020204" pitchFamily="34" charset="0"/>
                <a:cs typeface="Arial" panose="020B0604020202020204" pitchFamily="34" charset="0"/>
              </a:rPr>
              <a:t>Contratación del personal externo a la EEP para participar en el Proyecto, incluidos los estudiantes, trabajadores por cuenta propia y jubilados, de acuerdo con la legislación vigente:</a:t>
            </a:r>
          </a:p>
          <a:p>
            <a:pPr lvl="1" algn="just">
              <a:buFont typeface="Wingdings" panose="05000000000000000000" pitchFamily="2" charset="2"/>
              <a:buChar char="ü"/>
            </a:pPr>
            <a:r>
              <a:rPr lang="es-MX" dirty="0">
                <a:solidFill>
                  <a:srgbClr val="002060"/>
                </a:solidFill>
                <a:latin typeface="Arial" panose="020B0604020202020204" pitchFamily="34" charset="0"/>
                <a:cs typeface="Arial" panose="020B0604020202020204" pitchFamily="34" charset="0"/>
              </a:rPr>
              <a:t>El personal vinculado laboralmente a otra entidad se requiere una carta firmada por su Director que autorice su participación en el Proyecto.</a:t>
            </a:r>
          </a:p>
        </p:txBody>
      </p:sp>
    </p:spTree>
    <p:extLst>
      <p:ext uri="{BB962C8B-B14F-4D97-AF65-F5344CB8AC3E}">
        <p14:creationId xmlns:p14="http://schemas.microsoft.com/office/powerpoint/2010/main" val="399939163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5" descr="Description: Oficial"/>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11209109" y="33446"/>
            <a:ext cx="792000" cy="11567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ítulo 1"/>
          <p:cNvSpPr txBox="1">
            <a:spLocks/>
          </p:cNvSpPr>
          <p:nvPr/>
        </p:nvSpPr>
        <p:spPr bwMode="auto">
          <a:xfrm>
            <a:off x="314633" y="195914"/>
            <a:ext cx="10540181" cy="831838"/>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lvl="1" algn="ctr"/>
            <a:r>
              <a:rPr lang="es-MX" sz="3200" b="1" dirty="0">
                <a:solidFill>
                  <a:schemeClr val="tx2">
                    <a:lumMod val="75000"/>
                  </a:schemeClr>
                </a:solidFill>
                <a:latin typeface="Arial" panose="020B0604020202020204" pitchFamily="34" charset="0"/>
                <a:cs typeface="Arial" panose="020B0604020202020204" pitchFamily="34" charset="0"/>
              </a:rPr>
              <a:t>Principales cambios en el Capítulo IV. De la ejecución y cierre de los programas y proyectos</a:t>
            </a:r>
          </a:p>
        </p:txBody>
      </p:sp>
      <p:sp>
        <p:nvSpPr>
          <p:cNvPr id="3" name="Marcador de contenido 2"/>
          <p:cNvSpPr>
            <a:spLocks noGrp="1"/>
          </p:cNvSpPr>
          <p:nvPr>
            <p:ph idx="1"/>
          </p:nvPr>
        </p:nvSpPr>
        <p:spPr>
          <a:xfrm>
            <a:off x="772167" y="1543665"/>
            <a:ext cx="10515600" cy="4906296"/>
          </a:xfrm>
        </p:spPr>
        <p:txBody>
          <a:bodyPr>
            <a:normAutofit/>
          </a:bodyPr>
          <a:lstStyle/>
          <a:p>
            <a:pPr algn="just"/>
            <a:r>
              <a:rPr lang="es-MX" dirty="0">
                <a:latin typeface="Arial" panose="020B0604020202020204" pitchFamily="34" charset="0"/>
                <a:cs typeface="Arial" panose="020B0604020202020204" pitchFamily="34" charset="0"/>
              </a:rPr>
              <a:t>Se actualiza la composición del Expediente Único de los Programas y Proyectos, incluyendo el </a:t>
            </a:r>
            <a:r>
              <a:rPr lang="es-MX" b="1" dirty="0">
                <a:solidFill>
                  <a:srgbClr val="002060"/>
                </a:solidFill>
                <a:latin typeface="Arial" panose="020B0604020202020204" pitchFamily="34" charset="0"/>
                <a:cs typeface="Arial" panose="020B0604020202020204" pitchFamily="34" charset="0"/>
              </a:rPr>
              <a:t>formato digital</a:t>
            </a:r>
            <a:r>
              <a:rPr lang="es-MX" dirty="0">
                <a:latin typeface="Arial" panose="020B0604020202020204" pitchFamily="34" charset="0"/>
                <a:cs typeface="Arial" panose="020B0604020202020204" pitchFamily="34" charset="0"/>
              </a:rPr>
              <a:t>.</a:t>
            </a:r>
          </a:p>
          <a:p>
            <a:pPr algn="just"/>
            <a:r>
              <a:rPr lang="es-MX" dirty="0">
                <a:latin typeface="Arial" panose="020B0604020202020204" pitchFamily="34" charset="0"/>
                <a:cs typeface="Arial" panose="020B0604020202020204" pitchFamily="34" charset="0"/>
              </a:rPr>
              <a:t>La Certificación de Actividades y Resultados </a:t>
            </a:r>
            <a:r>
              <a:rPr lang="es-MX" b="1" dirty="0">
                <a:solidFill>
                  <a:srgbClr val="002060"/>
                </a:solidFill>
                <a:latin typeface="Arial" panose="020B0604020202020204" pitchFamily="34" charset="0"/>
                <a:cs typeface="Arial" panose="020B0604020202020204" pitchFamily="34" charset="0"/>
              </a:rPr>
              <a:t>semestral</a:t>
            </a:r>
            <a:r>
              <a:rPr lang="es-MX" dirty="0">
                <a:latin typeface="Arial" panose="020B0604020202020204" pitchFamily="34" charset="0"/>
                <a:cs typeface="Arial" panose="020B0604020202020204" pitchFamily="34" charset="0"/>
              </a:rPr>
              <a:t>, después del cierre del semestre:</a:t>
            </a:r>
          </a:p>
          <a:p>
            <a:pPr lvl="1" algn="just">
              <a:buFont typeface="Wingdings" panose="05000000000000000000" pitchFamily="2" charset="2"/>
              <a:buChar char="ü"/>
            </a:pPr>
            <a:r>
              <a:rPr lang="es-MX" dirty="0">
                <a:solidFill>
                  <a:srgbClr val="002060"/>
                </a:solidFill>
                <a:latin typeface="Arial" panose="020B0604020202020204" pitchFamily="34" charset="0"/>
                <a:cs typeface="Arial" panose="020B0604020202020204" pitchFamily="34" charset="0"/>
              </a:rPr>
              <a:t>Esto permite incluir los gastos realmente ejecutados.</a:t>
            </a:r>
          </a:p>
          <a:p>
            <a:pPr algn="just"/>
            <a:r>
              <a:rPr lang="es-MX" dirty="0">
                <a:latin typeface="Arial" panose="020B0604020202020204" pitchFamily="34" charset="0"/>
                <a:cs typeface="Arial" panose="020B0604020202020204" pitchFamily="34" charset="0"/>
              </a:rPr>
              <a:t>El Informe Científico Técnico de los resultados parciales o finales se elabora </a:t>
            </a:r>
            <a:r>
              <a:rPr lang="es-MX" b="1" dirty="0">
                <a:solidFill>
                  <a:srgbClr val="002060"/>
                </a:solidFill>
                <a:latin typeface="Arial" panose="020B0604020202020204" pitchFamily="34" charset="0"/>
                <a:cs typeface="Arial" panose="020B0604020202020204" pitchFamily="34" charset="0"/>
              </a:rPr>
              <a:t>una sola vez al año </a:t>
            </a:r>
            <a:r>
              <a:rPr lang="es-MX" dirty="0">
                <a:latin typeface="Arial" panose="020B0604020202020204" pitchFamily="34" charset="0"/>
                <a:cs typeface="Arial" panose="020B0604020202020204" pitchFamily="34" charset="0"/>
              </a:rPr>
              <a:t>(Noviembre):</a:t>
            </a:r>
          </a:p>
          <a:p>
            <a:pPr lvl="1" algn="just">
              <a:buFont typeface="Wingdings" panose="05000000000000000000" pitchFamily="2" charset="2"/>
              <a:buChar char="ü"/>
            </a:pPr>
            <a:r>
              <a:rPr lang="es-MX" dirty="0">
                <a:solidFill>
                  <a:srgbClr val="002060"/>
                </a:solidFill>
                <a:latin typeface="Arial" panose="020B0604020202020204" pitchFamily="34" charset="0"/>
                <a:cs typeface="Arial" panose="020B0604020202020204" pitchFamily="34" charset="0"/>
              </a:rPr>
              <a:t>Incluye todos los </a:t>
            </a:r>
            <a:r>
              <a:rPr lang="es-MX" b="1" dirty="0">
                <a:solidFill>
                  <a:srgbClr val="002060"/>
                </a:solidFill>
                <a:latin typeface="Arial" panose="020B0604020202020204" pitchFamily="34" charset="0"/>
                <a:cs typeface="Arial" panose="020B0604020202020204" pitchFamily="34" charset="0"/>
              </a:rPr>
              <a:t>resultados</a:t>
            </a:r>
            <a:r>
              <a:rPr lang="es-MX" dirty="0">
                <a:solidFill>
                  <a:srgbClr val="002060"/>
                </a:solidFill>
                <a:latin typeface="Arial" panose="020B0604020202020204" pitchFamily="34" charset="0"/>
                <a:cs typeface="Arial" panose="020B0604020202020204" pitchFamily="34" charset="0"/>
              </a:rPr>
              <a:t> planificados para el año, </a:t>
            </a:r>
            <a:r>
              <a:rPr lang="es-MX" dirty="0">
                <a:solidFill>
                  <a:srgbClr val="FF0000"/>
                </a:solidFill>
                <a:latin typeface="Arial" panose="020B0604020202020204" pitchFamily="34" charset="0"/>
                <a:cs typeface="Arial" panose="020B0604020202020204" pitchFamily="34" charset="0"/>
              </a:rPr>
              <a:t>no confundir resultados con hitos</a:t>
            </a:r>
            <a:r>
              <a:rPr lang="es-MX" dirty="0">
                <a:solidFill>
                  <a:srgbClr val="002060"/>
                </a:solidFill>
                <a:latin typeface="Arial" panose="020B0604020202020204" pitchFamily="34" charset="0"/>
                <a:cs typeface="Arial" panose="020B0604020202020204" pitchFamily="34" charset="0"/>
              </a:rPr>
              <a:t>.</a:t>
            </a:r>
          </a:p>
        </p:txBody>
      </p:sp>
      <p:sp>
        <p:nvSpPr>
          <p:cNvPr id="4" name="Rectángulo redondeado 3"/>
          <p:cNvSpPr/>
          <p:nvPr/>
        </p:nvSpPr>
        <p:spPr>
          <a:xfrm>
            <a:off x="772167" y="5515897"/>
            <a:ext cx="10544762" cy="924232"/>
          </a:xfrm>
          <a:prstGeom prst="roundRec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U" sz="2000" dirty="0">
                <a:latin typeface="Arial" panose="020B0604020202020204" pitchFamily="34" charset="0"/>
                <a:cs typeface="Arial" panose="020B0604020202020204" pitchFamily="34" charset="0"/>
              </a:rPr>
              <a:t>Desde el diseño de los proyectos se deben precisar mejor los resultados. Esto se puede ajustar para los proyectos en ejecución mediante suplementos a los contratos</a:t>
            </a:r>
          </a:p>
        </p:txBody>
      </p:sp>
    </p:spTree>
    <p:extLst>
      <p:ext uri="{BB962C8B-B14F-4D97-AF65-F5344CB8AC3E}">
        <p14:creationId xmlns:p14="http://schemas.microsoft.com/office/powerpoint/2010/main" val="39608379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5" descr="Description: Oficial"/>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11209109" y="33446"/>
            <a:ext cx="792000" cy="11567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ítulo 1"/>
          <p:cNvSpPr txBox="1">
            <a:spLocks/>
          </p:cNvSpPr>
          <p:nvPr/>
        </p:nvSpPr>
        <p:spPr bwMode="auto">
          <a:xfrm>
            <a:off x="220388" y="95990"/>
            <a:ext cx="10899896" cy="831838"/>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lvl="1" algn="ctr"/>
            <a:r>
              <a:rPr lang="es-MX" sz="3200" b="1" dirty="0">
                <a:solidFill>
                  <a:schemeClr val="tx2">
                    <a:lumMod val="75000"/>
                  </a:schemeClr>
                </a:solidFill>
                <a:latin typeface="Arial" panose="020B0604020202020204" pitchFamily="34" charset="0"/>
                <a:cs typeface="Arial" panose="020B0604020202020204" pitchFamily="34" charset="0"/>
              </a:rPr>
              <a:t>Principales cambios en el Capítulo V. De la evaluación y control de los programas y proyectos</a:t>
            </a:r>
          </a:p>
        </p:txBody>
      </p:sp>
      <p:graphicFrame>
        <p:nvGraphicFramePr>
          <p:cNvPr id="4" name="Marcador de contenido 3"/>
          <p:cNvGraphicFramePr>
            <a:graphicFrameLocks noGrp="1"/>
          </p:cNvGraphicFramePr>
          <p:nvPr>
            <p:ph idx="1"/>
          </p:nvPr>
        </p:nvGraphicFramePr>
        <p:xfrm>
          <a:off x="825910" y="2173529"/>
          <a:ext cx="10515600" cy="43513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CuadroTexto 4"/>
          <p:cNvSpPr txBox="1"/>
          <p:nvPr/>
        </p:nvSpPr>
        <p:spPr>
          <a:xfrm>
            <a:off x="825910" y="1117121"/>
            <a:ext cx="10540180" cy="830997"/>
          </a:xfrm>
          <a:prstGeom prst="rect">
            <a:avLst/>
          </a:prstGeom>
          <a:noFill/>
        </p:spPr>
        <p:txBody>
          <a:bodyPr wrap="square" rtlCol="0">
            <a:spAutoFit/>
          </a:bodyPr>
          <a:lstStyle/>
          <a:p>
            <a:r>
              <a:rPr lang="es-MX" sz="2400" b="1" dirty="0">
                <a:latin typeface="Arial" panose="020B0604020202020204" pitchFamily="34" charset="0"/>
                <a:cs typeface="Arial" panose="020B0604020202020204" pitchFamily="34" charset="0"/>
              </a:rPr>
              <a:t>Evaluación: </a:t>
            </a:r>
            <a:r>
              <a:rPr lang="es-MX" sz="2400" dirty="0">
                <a:latin typeface="Arial" panose="020B0604020202020204" pitchFamily="34" charset="0"/>
                <a:cs typeface="Arial" panose="020B0604020202020204" pitchFamily="34" charset="0"/>
              </a:rPr>
              <a:t>valoración </a:t>
            </a:r>
            <a:r>
              <a:rPr lang="es-MX" sz="2400" b="1" dirty="0">
                <a:solidFill>
                  <a:srgbClr val="002060"/>
                </a:solidFill>
                <a:latin typeface="Arial" panose="020B0604020202020204" pitchFamily="34" charset="0"/>
                <a:cs typeface="Arial" panose="020B0604020202020204" pitchFamily="34" charset="0"/>
              </a:rPr>
              <a:t>sistemática</a:t>
            </a:r>
            <a:r>
              <a:rPr lang="es-MX" sz="2400" dirty="0">
                <a:latin typeface="Arial" panose="020B0604020202020204" pitchFamily="34" charset="0"/>
                <a:cs typeface="Arial" panose="020B0604020202020204" pitchFamily="34" charset="0"/>
              </a:rPr>
              <a:t> y objetiva del diseño, ejecución, efectividad, proceso, gestión y resultados de los Programas y Proyectos</a:t>
            </a:r>
            <a:endParaRPr lang="es-CU" sz="2400" dirty="0">
              <a:latin typeface="Arial" panose="020B0604020202020204" pitchFamily="34" charset="0"/>
              <a:cs typeface="Arial" panose="020B0604020202020204" pitchFamily="34" charset="0"/>
            </a:endParaRPr>
          </a:p>
        </p:txBody>
      </p:sp>
      <p:sp>
        <p:nvSpPr>
          <p:cNvPr id="6" name="CuadroTexto 5"/>
          <p:cNvSpPr txBox="1"/>
          <p:nvPr/>
        </p:nvSpPr>
        <p:spPr>
          <a:xfrm>
            <a:off x="7639665" y="2092397"/>
            <a:ext cx="3837625" cy="1477328"/>
          </a:xfrm>
          <a:prstGeom prst="rect">
            <a:avLst/>
          </a:prstGeom>
          <a:noFill/>
        </p:spPr>
        <p:txBody>
          <a:bodyPr wrap="square" rtlCol="0">
            <a:spAutoFit/>
          </a:bodyPr>
          <a:lstStyle/>
          <a:p>
            <a:pPr marL="285750" indent="-285750">
              <a:buFont typeface="Arial" panose="020B0604020202020204" pitchFamily="34" charset="0"/>
              <a:buChar char="•"/>
            </a:pPr>
            <a:r>
              <a:rPr lang="en-US" dirty="0" err="1">
                <a:solidFill>
                  <a:srgbClr val="002060"/>
                </a:solidFill>
                <a:latin typeface="Arial" panose="020B0604020202020204" pitchFamily="34" charset="0"/>
                <a:cs typeface="Arial" panose="020B0604020202020204" pitchFamily="34" charset="0"/>
              </a:rPr>
              <a:t>Viabilidad</a:t>
            </a:r>
            <a:r>
              <a:rPr lang="en-US" dirty="0">
                <a:solidFill>
                  <a:srgbClr val="002060"/>
                </a:solidFill>
                <a:latin typeface="Arial" panose="020B0604020202020204" pitchFamily="34" charset="0"/>
                <a:cs typeface="Arial" panose="020B0604020202020204" pitchFamily="34" charset="0"/>
              </a:rPr>
              <a:t> y </a:t>
            </a:r>
            <a:r>
              <a:rPr lang="en-US" dirty="0" err="1">
                <a:solidFill>
                  <a:srgbClr val="002060"/>
                </a:solidFill>
                <a:latin typeface="Arial" panose="020B0604020202020204" pitchFamily="34" charset="0"/>
                <a:cs typeface="Arial" panose="020B0604020202020204" pitchFamily="34" charset="0"/>
              </a:rPr>
              <a:t>efectividad</a:t>
            </a:r>
            <a:endParaRPr lang="en-US" dirty="0">
              <a:solidFill>
                <a:srgbClr val="002060"/>
              </a:solidFill>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US" dirty="0" err="1">
                <a:solidFill>
                  <a:srgbClr val="002060"/>
                </a:solidFill>
                <a:latin typeface="Arial" panose="020B0604020202020204" pitchFamily="34" charset="0"/>
                <a:cs typeface="Arial" panose="020B0604020202020204" pitchFamily="34" charset="0"/>
              </a:rPr>
              <a:t>Correspondencia</a:t>
            </a:r>
            <a:r>
              <a:rPr lang="en-US" dirty="0">
                <a:solidFill>
                  <a:srgbClr val="002060"/>
                </a:solidFill>
                <a:latin typeface="Arial" panose="020B0604020202020204" pitchFamily="34" charset="0"/>
                <a:cs typeface="Arial" panose="020B0604020202020204" pitchFamily="34" charset="0"/>
              </a:rPr>
              <a:t> entre </a:t>
            </a:r>
            <a:r>
              <a:rPr lang="en-US" dirty="0" err="1">
                <a:solidFill>
                  <a:srgbClr val="002060"/>
                </a:solidFill>
                <a:latin typeface="Arial" panose="020B0604020202020204" pitchFamily="34" charset="0"/>
                <a:cs typeface="Arial" panose="020B0604020202020204" pitchFamily="34" charset="0"/>
              </a:rPr>
              <a:t>Problema-Objetivos-Resultados</a:t>
            </a:r>
            <a:r>
              <a:rPr lang="en-US" dirty="0">
                <a:solidFill>
                  <a:srgbClr val="002060"/>
                </a:solidFill>
                <a:latin typeface="Arial" panose="020B0604020202020204" pitchFamily="34" charset="0"/>
                <a:cs typeface="Arial" panose="020B0604020202020204" pitchFamily="34" charset="0"/>
              </a:rPr>
              <a:t> </a:t>
            </a:r>
          </a:p>
          <a:p>
            <a:pPr marL="285750" indent="-285750">
              <a:buFont typeface="Arial" panose="020B0604020202020204" pitchFamily="34" charset="0"/>
              <a:buChar char="•"/>
            </a:pPr>
            <a:r>
              <a:rPr lang="en-US" dirty="0" err="1">
                <a:solidFill>
                  <a:srgbClr val="002060"/>
                </a:solidFill>
                <a:latin typeface="Arial" panose="020B0604020202020204" pitchFamily="34" charset="0"/>
                <a:cs typeface="Arial" panose="020B0604020202020204" pitchFamily="34" charset="0"/>
              </a:rPr>
              <a:t>Capacidades</a:t>
            </a:r>
            <a:endParaRPr lang="en-US" dirty="0">
              <a:solidFill>
                <a:srgbClr val="002060"/>
              </a:solidFill>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US" dirty="0" err="1">
                <a:solidFill>
                  <a:srgbClr val="002060"/>
                </a:solidFill>
                <a:latin typeface="Arial" panose="020B0604020202020204" pitchFamily="34" charset="0"/>
                <a:cs typeface="Arial" panose="020B0604020202020204" pitchFamily="34" charset="0"/>
              </a:rPr>
              <a:t>Riesgos</a:t>
            </a:r>
            <a:r>
              <a:rPr lang="en-US" dirty="0">
                <a:solidFill>
                  <a:srgbClr val="002060"/>
                </a:solidFill>
                <a:latin typeface="Arial" panose="020B0604020202020204" pitchFamily="34" charset="0"/>
                <a:cs typeface="Arial" panose="020B0604020202020204" pitchFamily="34" charset="0"/>
              </a:rPr>
              <a:t> y </a:t>
            </a:r>
            <a:r>
              <a:rPr lang="en-US" dirty="0" err="1">
                <a:solidFill>
                  <a:srgbClr val="002060"/>
                </a:solidFill>
                <a:latin typeface="Arial" panose="020B0604020202020204" pitchFamily="34" charset="0"/>
                <a:cs typeface="Arial" panose="020B0604020202020204" pitchFamily="34" charset="0"/>
              </a:rPr>
              <a:t>beneficios</a:t>
            </a:r>
            <a:endParaRPr lang="es-CU" dirty="0">
              <a:solidFill>
                <a:srgbClr val="002060"/>
              </a:solidFill>
              <a:latin typeface="Arial" panose="020B0604020202020204" pitchFamily="34" charset="0"/>
              <a:cs typeface="Arial" panose="020B0604020202020204" pitchFamily="34" charset="0"/>
            </a:endParaRPr>
          </a:p>
        </p:txBody>
      </p:sp>
      <p:sp>
        <p:nvSpPr>
          <p:cNvPr id="10" name="CuadroTexto 9"/>
          <p:cNvSpPr txBox="1"/>
          <p:nvPr/>
        </p:nvSpPr>
        <p:spPr>
          <a:xfrm>
            <a:off x="8899367" y="4108131"/>
            <a:ext cx="3121741" cy="1754326"/>
          </a:xfrm>
          <a:prstGeom prst="rect">
            <a:avLst/>
          </a:prstGeom>
          <a:noFill/>
        </p:spPr>
        <p:txBody>
          <a:bodyPr wrap="square" rtlCol="0">
            <a:spAutoFit/>
          </a:bodyPr>
          <a:lstStyle/>
          <a:p>
            <a:pPr marL="285750" indent="-285750">
              <a:buFont typeface="Arial" panose="020B0604020202020204" pitchFamily="34" charset="0"/>
              <a:buChar char="•"/>
            </a:pPr>
            <a:r>
              <a:rPr lang="es-MX" dirty="0">
                <a:solidFill>
                  <a:srgbClr val="002060"/>
                </a:solidFill>
                <a:latin typeface="Arial" panose="020B0604020202020204" pitchFamily="34" charset="0"/>
                <a:cs typeface="Arial" panose="020B0604020202020204" pitchFamily="34" charset="0"/>
              </a:rPr>
              <a:t>Efectividad y eficacia del proceso de su realización</a:t>
            </a:r>
          </a:p>
          <a:p>
            <a:pPr marL="285750" indent="-285750">
              <a:buFont typeface="Arial" panose="020B0604020202020204" pitchFamily="34" charset="0"/>
              <a:buChar char="•"/>
            </a:pPr>
            <a:r>
              <a:rPr lang="es-MX" dirty="0">
                <a:solidFill>
                  <a:srgbClr val="002060"/>
                </a:solidFill>
                <a:latin typeface="Arial" panose="020B0604020202020204" pitchFamily="34" charset="0"/>
                <a:cs typeface="Arial" panose="020B0604020202020204" pitchFamily="34" charset="0"/>
              </a:rPr>
              <a:t>Identificar avances y debilidades</a:t>
            </a:r>
          </a:p>
          <a:p>
            <a:pPr marL="285750" indent="-285750">
              <a:buFont typeface="Arial" panose="020B0604020202020204" pitchFamily="34" charset="0"/>
              <a:buChar char="•"/>
            </a:pPr>
            <a:r>
              <a:rPr lang="es-MX" dirty="0">
                <a:solidFill>
                  <a:srgbClr val="002060"/>
                </a:solidFill>
                <a:latin typeface="Arial" panose="020B0604020202020204" pitchFamily="34" charset="0"/>
                <a:cs typeface="Arial" panose="020B0604020202020204" pitchFamily="34" charset="0"/>
              </a:rPr>
              <a:t>Recomendar acciones correctivas</a:t>
            </a:r>
            <a:endParaRPr lang="es-CU" dirty="0">
              <a:solidFill>
                <a:srgbClr val="002060"/>
              </a:solidFill>
              <a:latin typeface="Arial" panose="020B0604020202020204" pitchFamily="34" charset="0"/>
              <a:cs typeface="Arial" panose="020B0604020202020204" pitchFamily="34" charset="0"/>
            </a:endParaRPr>
          </a:p>
        </p:txBody>
      </p:sp>
      <p:sp>
        <p:nvSpPr>
          <p:cNvPr id="11" name="CuadroTexto 10"/>
          <p:cNvSpPr txBox="1"/>
          <p:nvPr/>
        </p:nvSpPr>
        <p:spPr>
          <a:xfrm>
            <a:off x="1923046" y="5103674"/>
            <a:ext cx="3121741" cy="1754326"/>
          </a:xfrm>
          <a:prstGeom prst="rect">
            <a:avLst/>
          </a:prstGeom>
          <a:noFill/>
        </p:spPr>
        <p:txBody>
          <a:bodyPr wrap="square" rtlCol="0">
            <a:spAutoFit/>
          </a:bodyPr>
          <a:lstStyle/>
          <a:p>
            <a:pPr marL="285750" indent="-285750">
              <a:buFont typeface="Arial" panose="020B0604020202020204" pitchFamily="34" charset="0"/>
              <a:buChar char="•"/>
            </a:pPr>
            <a:r>
              <a:rPr lang="es-MX" dirty="0">
                <a:solidFill>
                  <a:srgbClr val="002060"/>
                </a:solidFill>
                <a:latin typeface="Arial" panose="020B0604020202020204" pitchFamily="34" charset="0"/>
                <a:cs typeface="Arial" panose="020B0604020202020204" pitchFamily="34" charset="0"/>
              </a:rPr>
              <a:t>Cumplimiento de los objetivos, resultados y plazos</a:t>
            </a:r>
          </a:p>
          <a:p>
            <a:pPr marL="285750" indent="-285750">
              <a:buFont typeface="Arial" panose="020B0604020202020204" pitchFamily="34" charset="0"/>
              <a:buChar char="•"/>
            </a:pPr>
            <a:r>
              <a:rPr lang="es-MX" dirty="0">
                <a:solidFill>
                  <a:srgbClr val="002060"/>
                </a:solidFill>
                <a:latin typeface="Arial" panose="020B0604020202020204" pitchFamily="34" charset="0"/>
                <a:cs typeface="Arial" panose="020B0604020202020204" pitchFamily="34" charset="0"/>
              </a:rPr>
              <a:t>Impacto</a:t>
            </a:r>
          </a:p>
          <a:p>
            <a:pPr marL="285750" indent="-285750">
              <a:buFont typeface="Arial" panose="020B0604020202020204" pitchFamily="34" charset="0"/>
              <a:buChar char="•"/>
            </a:pPr>
            <a:r>
              <a:rPr lang="es-MX" dirty="0">
                <a:solidFill>
                  <a:srgbClr val="002060"/>
                </a:solidFill>
                <a:latin typeface="Arial" panose="020B0604020202020204" pitchFamily="34" charset="0"/>
                <a:cs typeface="Arial" panose="020B0604020202020204" pitchFamily="34" charset="0"/>
              </a:rPr>
              <a:t>Calidad</a:t>
            </a:r>
          </a:p>
          <a:p>
            <a:pPr marL="285750" indent="-285750">
              <a:buFont typeface="Arial" panose="020B0604020202020204" pitchFamily="34" charset="0"/>
              <a:buChar char="•"/>
            </a:pPr>
            <a:r>
              <a:rPr lang="es-MX" dirty="0">
                <a:solidFill>
                  <a:srgbClr val="002060"/>
                </a:solidFill>
                <a:latin typeface="Arial" panose="020B0604020202020204" pitchFamily="34" charset="0"/>
                <a:cs typeface="Arial" panose="020B0604020202020204" pitchFamily="34" charset="0"/>
              </a:rPr>
              <a:t>Eficiencia</a:t>
            </a:r>
            <a:endParaRPr lang="es-CU" dirty="0">
              <a:solidFill>
                <a:srgbClr val="002060"/>
              </a:solidFill>
              <a:latin typeface="Arial" panose="020B0604020202020204" pitchFamily="34" charset="0"/>
              <a:cs typeface="Arial" panose="020B0604020202020204" pitchFamily="34" charset="0"/>
            </a:endParaRPr>
          </a:p>
        </p:txBody>
      </p:sp>
      <p:sp>
        <p:nvSpPr>
          <p:cNvPr id="12" name="CuadroTexto 11"/>
          <p:cNvSpPr txBox="1"/>
          <p:nvPr/>
        </p:nvSpPr>
        <p:spPr>
          <a:xfrm>
            <a:off x="362175" y="2569939"/>
            <a:ext cx="3121741" cy="2308324"/>
          </a:xfrm>
          <a:prstGeom prst="rect">
            <a:avLst/>
          </a:prstGeom>
          <a:noFill/>
        </p:spPr>
        <p:txBody>
          <a:bodyPr wrap="square" rtlCol="0">
            <a:spAutoFit/>
          </a:bodyPr>
          <a:lstStyle/>
          <a:p>
            <a:pPr marL="285750" indent="-285750">
              <a:buFont typeface="Arial" panose="020B0604020202020204" pitchFamily="34" charset="0"/>
              <a:buChar char="•"/>
            </a:pPr>
            <a:r>
              <a:rPr lang="es-MX" dirty="0">
                <a:solidFill>
                  <a:srgbClr val="002060"/>
                </a:solidFill>
                <a:latin typeface="Arial" panose="020B0604020202020204" pitchFamily="34" charset="0"/>
                <a:cs typeface="Arial" panose="020B0604020202020204" pitchFamily="34" charset="0"/>
              </a:rPr>
              <a:t>Efectividad</a:t>
            </a:r>
          </a:p>
          <a:p>
            <a:pPr marL="285750" indent="-285750">
              <a:buFont typeface="Arial" panose="020B0604020202020204" pitchFamily="34" charset="0"/>
              <a:buChar char="•"/>
            </a:pPr>
            <a:r>
              <a:rPr lang="es-MX" dirty="0">
                <a:solidFill>
                  <a:srgbClr val="002060"/>
                </a:solidFill>
                <a:latin typeface="Arial" panose="020B0604020202020204" pitchFamily="34" charset="0"/>
                <a:cs typeface="Arial" panose="020B0604020202020204" pitchFamily="34" charset="0"/>
              </a:rPr>
              <a:t>Cumplimiento de los objetivos y metas</a:t>
            </a:r>
          </a:p>
          <a:p>
            <a:pPr marL="285750" indent="-285750">
              <a:buFont typeface="Arial" panose="020B0604020202020204" pitchFamily="34" charset="0"/>
              <a:buChar char="•"/>
            </a:pPr>
            <a:r>
              <a:rPr lang="es-MX" dirty="0">
                <a:solidFill>
                  <a:srgbClr val="002060"/>
                </a:solidFill>
                <a:latin typeface="Arial" panose="020B0604020202020204" pitchFamily="34" charset="0"/>
                <a:cs typeface="Arial" panose="020B0604020202020204" pitchFamily="34" charset="0"/>
              </a:rPr>
              <a:t>Aplicación de los resultados y sus impactos</a:t>
            </a:r>
          </a:p>
          <a:p>
            <a:pPr marL="285750" indent="-285750">
              <a:buFont typeface="Arial" panose="020B0604020202020204" pitchFamily="34" charset="0"/>
              <a:buChar char="•"/>
            </a:pPr>
            <a:r>
              <a:rPr lang="es-MX" dirty="0">
                <a:solidFill>
                  <a:srgbClr val="002060"/>
                </a:solidFill>
                <a:latin typeface="Arial" panose="020B0604020202020204" pitchFamily="34" charset="0"/>
                <a:cs typeface="Arial" panose="020B0604020202020204" pitchFamily="34" charset="0"/>
              </a:rPr>
              <a:t>Sostenibilidad</a:t>
            </a:r>
          </a:p>
          <a:p>
            <a:pPr marL="285750" indent="-285750">
              <a:buFont typeface="Arial" panose="020B0604020202020204" pitchFamily="34" charset="0"/>
              <a:buChar char="•"/>
            </a:pPr>
            <a:r>
              <a:rPr lang="es-MX" dirty="0">
                <a:solidFill>
                  <a:srgbClr val="002060"/>
                </a:solidFill>
                <a:latin typeface="Arial" panose="020B0604020202020204" pitchFamily="34" charset="0"/>
                <a:cs typeface="Arial" panose="020B0604020202020204" pitchFamily="34" charset="0"/>
              </a:rPr>
              <a:t>Aprender de las experiencias </a:t>
            </a:r>
            <a:endParaRPr lang="es-CU" dirty="0">
              <a:solidFill>
                <a:srgbClr val="002060"/>
              </a:solidFill>
              <a:latin typeface="Arial" panose="020B0604020202020204" pitchFamily="34" charset="0"/>
              <a:cs typeface="Arial" panose="020B0604020202020204" pitchFamily="34" charset="0"/>
            </a:endParaRPr>
          </a:p>
        </p:txBody>
      </p:sp>
      <p:sp>
        <p:nvSpPr>
          <p:cNvPr id="7" name="CuadroTexto 6"/>
          <p:cNvSpPr txBox="1"/>
          <p:nvPr/>
        </p:nvSpPr>
        <p:spPr>
          <a:xfrm>
            <a:off x="7246374" y="5980837"/>
            <a:ext cx="4754735" cy="769441"/>
          </a:xfrm>
          <a:prstGeom prst="rect">
            <a:avLst/>
          </a:prstGeom>
          <a:noFill/>
        </p:spPr>
        <p:txBody>
          <a:bodyPr wrap="square" rtlCol="0">
            <a:spAutoFit/>
          </a:bodyPr>
          <a:lstStyle/>
          <a:p>
            <a:r>
              <a:rPr lang="es-CU" sz="2200" b="1" dirty="0">
                <a:solidFill>
                  <a:srgbClr val="FF0000"/>
                </a:solidFill>
                <a:latin typeface="Arial" panose="020B0604020202020204" pitchFamily="34" charset="0"/>
                <a:cs typeface="Arial" panose="020B0604020202020204" pitchFamily="34" charset="0"/>
              </a:rPr>
              <a:t>Se precisa el alcance del control y los responsables</a:t>
            </a:r>
          </a:p>
        </p:txBody>
      </p:sp>
    </p:spTree>
    <p:extLst>
      <p:ext uri="{BB962C8B-B14F-4D97-AF65-F5344CB8AC3E}">
        <p14:creationId xmlns:p14="http://schemas.microsoft.com/office/powerpoint/2010/main" val="153627285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uadroTexto 4">
            <a:extLst>
              <a:ext uri="{FF2B5EF4-FFF2-40B4-BE49-F238E27FC236}">
                <a16:creationId xmlns:a16="http://schemas.microsoft.com/office/drawing/2014/main" id="{B17582CF-B3D3-467D-8DA1-6DA88553BA01}"/>
              </a:ext>
            </a:extLst>
          </p:cNvPr>
          <p:cNvSpPr txBox="1"/>
          <p:nvPr/>
        </p:nvSpPr>
        <p:spPr>
          <a:xfrm>
            <a:off x="958468" y="886791"/>
            <a:ext cx="10499074" cy="4304961"/>
          </a:xfrm>
          <a:prstGeom prst="rect">
            <a:avLst/>
          </a:prstGeom>
          <a:noFill/>
        </p:spPr>
        <p:txBody>
          <a:bodyPr wrap="square">
            <a:spAutoFit/>
          </a:bodyPr>
          <a:lstStyle/>
          <a:p>
            <a:pPr algn="just"/>
            <a:r>
              <a:rPr lang="es-419" sz="1800" b="1" dirty="0">
                <a:solidFill>
                  <a:srgbClr val="000000"/>
                </a:solidFill>
                <a:effectLst/>
                <a:latin typeface="Arial" panose="020B0604020202020204" pitchFamily="34" charset="0"/>
                <a:ea typeface="Arial" panose="020B0604020202020204" pitchFamily="34" charset="0"/>
              </a:rPr>
              <a:t>Para esta evaluación: PRIMER CORTE</a:t>
            </a:r>
            <a:endParaRPr lang="es-419" sz="1800" dirty="0">
              <a:effectLst/>
              <a:latin typeface="Times New Roman" panose="02020603050405020304" pitchFamily="18" charset="0"/>
              <a:ea typeface="Calibri" panose="020F0502020204030204" pitchFamily="34" charset="0"/>
            </a:endParaRPr>
          </a:p>
          <a:p>
            <a:pPr algn="just"/>
            <a:r>
              <a:rPr lang="es-419" sz="1800" b="1" dirty="0">
                <a:solidFill>
                  <a:srgbClr val="000000"/>
                </a:solidFill>
                <a:effectLst/>
                <a:latin typeface="Arial" panose="020B0604020202020204" pitchFamily="34" charset="0"/>
                <a:ea typeface="Arial" panose="020B0604020202020204" pitchFamily="34" charset="0"/>
              </a:rPr>
              <a:t> </a:t>
            </a:r>
            <a:endParaRPr lang="es-419" sz="1800" dirty="0">
              <a:effectLst/>
              <a:latin typeface="Times New Roman" panose="02020603050405020304" pitchFamily="18" charset="0"/>
              <a:ea typeface="Calibri" panose="020F0502020204030204" pitchFamily="34" charset="0"/>
            </a:endParaRPr>
          </a:p>
          <a:p>
            <a:pPr marL="342900" marR="200025" lvl="0" indent="-342900" algn="just">
              <a:lnSpc>
                <a:spcPct val="99000"/>
              </a:lnSpc>
              <a:buFont typeface="+mj-lt"/>
              <a:buAutoNum type="arabicPeriod"/>
            </a:pPr>
            <a:r>
              <a:rPr lang="es-419" sz="1800" dirty="0">
                <a:solidFill>
                  <a:srgbClr val="000000"/>
                </a:solidFill>
                <a:effectLst/>
                <a:latin typeface="Arial" panose="020B0604020202020204" pitchFamily="34" charset="0"/>
                <a:ea typeface="Arial" panose="020B0604020202020204" pitchFamily="34" charset="0"/>
              </a:rPr>
              <a:t>El</a:t>
            </a:r>
            <a:r>
              <a:rPr lang="es-419" sz="1800" spc="65" dirty="0">
                <a:solidFill>
                  <a:srgbClr val="000000"/>
                </a:solidFill>
                <a:effectLst/>
                <a:latin typeface="Arial" panose="020B0604020202020204" pitchFamily="34" charset="0"/>
                <a:ea typeface="Arial" panose="020B0604020202020204" pitchFamily="34" charset="0"/>
              </a:rPr>
              <a:t> </a:t>
            </a:r>
            <a:r>
              <a:rPr lang="es-419" sz="1800" dirty="0">
                <a:solidFill>
                  <a:srgbClr val="000000"/>
                </a:solidFill>
                <a:effectLst/>
                <a:latin typeface="Arial" panose="020B0604020202020204" pitchFamily="34" charset="0"/>
                <a:ea typeface="Arial" panose="020B0604020202020204" pitchFamily="34" charset="0"/>
              </a:rPr>
              <a:t>Je</a:t>
            </a:r>
            <a:r>
              <a:rPr lang="es-419" sz="1800" spc="15" dirty="0">
                <a:solidFill>
                  <a:srgbClr val="000000"/>
                </a:solidFill>
                <a:effectLst/>
                <a:latin typeface="Arial" panose="020B0604020202020204" pitchFamily="34" charset="0"/>
                <a:ea typeface="Arial" panose="020B0604020202020204" pitchFamily="34" charset="0"/>
              </a:rPr>
              <a:t>f</a:t>
            </a:r>
            <a:r>
              <a:rPr lang="es-419" sz="1800" dirty="0">
                <a:solidFill>
                  <a:srgbClr val="000000"/>
                </a:solidFill>
                <a:effectLst/>
                <a:latin typeface="Arial" panose="020B0604020202020204" pitchFamily="34" charset="0"/>
                <a:ea typeface="Arial" panose="020B0604020202020204" pitchFamily="34" charset="0"/>
              </a:rPr>
              <a:t>e</a:t>
            </a:r>
            <a:r>
              <a:rPr lang="es-419" sz="1800" spc="65" dirty="0">
                <a:solidFill>
                  <a:srgbClr val="000000"/>
                </a:solidFill>
                <a:effectLst/>
                <a:latin typeface="Arial" panose="020B0604020202020204" pitchFamily="34" charset="0"/>
                <a:ea typeface="Arial" panose="020B0604020202020204" pitchFamily="34" charset="0"/>
              </a:rPr>
              <a:t> </a:t>
            </a:r>
            <a:r>
              <a:rPr lang="es-419" sz="1800" dirty="0">
                <a:solidFill>
                  <a:srgbClr val="000000"/>
                </a:solidFill>
                <a:effectLst/>
                <a:latin typeface="Arial" panose="020B0604020202020204" pitchFamily="34" charset="0"/>
                <a:ea typeface="Arial" panose="020B0604020202020204" pitchFamily="34" charset="0"/>
              </a:rPr>
              <a:t>del proyecto,</a:t>
            </a:r>
            <a:r>
              <a:rPr lang="es-419" sz="1800" spc="65" dirty="0">
                <a:solidFill>
                  <a:srgbClr val="000000"/>
                </a:solidFill>
                <a:effectLst/>
                <a:latin typeface="Arial" panose="020B0604020202020204" pitchFamily="34" charset="0"/>
                <a:ea typeface="Arial" panose="020B0604020202020204" pitchFamily="34" charset="0"/>
              </a:rPr>
              <a:t> </a:t>
            </a:r>
            <a:r>
              <a:rPr lang="es-419" sz="1800" spc="-10" dirty="0">
                <a:solidFill>
                  <a:srgbClr val="000000"/>
                </a:solidFill>
                <a:effectLst/>
                <a:latin typeface="Arial" panose="020B0604020202020204" pitchFamily="34" charset="0"/>
                <a:ea typeface="Arial" panose="020B0604020202020204" pitchFamily="34" charset="0"/>
              </a:rPr>
              <a:t>e</a:t>
            </a:r>
            <a:r>
              <a:rPr lang="es-419" sz="1800" spc="-5" dirty="0">
                <a:solidFill>
                  <a:srgbClr val="000000"/>
                </a:solidFill>
                <a:effectLst/>
                <a:latin typeface="Arial" panose="020B0604020202020204" pitchFamily="34" charset="0"/>
                <a:ea typeface="Arial" panose="020B0604020202020204" pitchFamily="34" charset="0"/>
              </a:rPr>
              <a:t>l</a:t>
            </a:r>
            <a:r>
              <a:rPr lang="es-419" sz="1800" dirty="0">
                <a:solidFill>
                  <a:srgbClr val="000000"/>
                </a:solidFill>
                <a:effectLst/>
                <a:latin typeface="Arial" panose="020B0604020202020204" pitchFamily="34" charset="0"/>
                <a:ea typeface="Arial" panose="020B0604020202020204" pitchFamily="34" charset="0"/>
              </a:rPr>
              <a:t>abora, de conjunto con el Gestor económico,</a:t>
            </a:r>
            <a:r>
              <a:rPr lang="es-419" sz="1800" spc="70" dirty="0">
                <a:solidFill>
                  <a:srgbClr val="000000"/>
                </a:solidFill>
                <a:effectLst/>
                <a:latin typeface="Arial" panose="020B0604020202020204" pitchFamily="34" charset="0"/>
                <a:ea typeface="Arial" panose="020B0604020202020204" pitchFamily="34" charset="0"/>
              </a:rPr>
              <a:t> </a:t>
            </a:r>
            <a:r>
              <a:rPr lang="es-419" sz="1800" dirty="0">
                <a:solidFill>
                  <a:srgbClr val="000000"/>
                </a:solidFill>
                <a:effectLst/>
                <a:latin typeface="Arial" panose="020B0604020202020204" pitchFamily="34" charset="0"/>
                <a:ea typeface="Arial" panose="020B0604020202020204" pitchFamily="34" charset="0"/>
              </a:rPr>
              <a:t>cada semestre</a:t>
            </a:r>
            <a:r>
              <a:rPr lang="es-419" sz="1800" spc="60" dirty="0">
                <a:solidFill>
                  <a:srgbClr val="000000"/>
                </a:solidFill>
                <a:effectLst/>
                <a:latin typeface="Arial" panose="020B0604020202020204" pitchFamily="34" charset="0"/>
                <a:ea typeface="Arial" panose="020B0604020202020204" pitchFamily="34" charset="0"/>
              </a:rPr>
              <a:t> </a:t>
            </a:r>
            <a:r>
              <a:rPr lang="es-419" sz="1800" dirty="0">
                <a:solidFill>
                  <a:srgbClr val="000000"/>
                </a:solidFill>
                <a:effectLst/>
                <a:latin typeface="Arial" panose="020B0604020202020204" pitchFamily="34" charset="0"/>
                <a:ea typeface="Arial" panose="020B0604020202020204" pitchFamily="34" charset="0"/>
              </a:rPr>
              <a:t>(en</a:t>
            </a:r>
            <a:r>
              <a:rPr lang="es-419" sz="1800" spc="65" dirty="0">
                <a:solidFill>
                  <a:srgbClr val="000000"/>
                </a:solidFill>
                <a:effectLst/>
                <a:latin typeface="Arial" panose="020B0604020202020204" pitchFamily="34" charset="0"/>
                <a:ea typeface="Arial" panose="020B0604020202020204" pitchFamily="34" charset="0"/>
              </a:rPr>
              <a:t> </a:t>
            </a:r>
            <a:r>
              <a:rPr lang="es-419" sz="1800" dirty="0">
                <a:solidFill>
                  <a:srgbClr val="000000"/>
                </a:solidFill>
                <a:effectLst/>
                <a:latin typeface="Arial" panose="020B0604020202020204" pitchFamily="34" charset="0"/>
                <a:ea typeface="Arial" panose="020B0604020202020204" pitchFamily="34" charset="0"/>
              </a:rPr>
              <a:t>los</a:t>
            </a:r>
            <a:r>
              <a:rPr lang="es-419" sz="1800" spc="70" dirty="0">
                <a:solidFill>
                  <a:srgbClr val="000000"/>
                </a:solidFill>
                <a:effectLst/>
                <a:latin typeface="Arial" panose="020B0604020202020204" pitchFamily="34" charset="0"/>
                <a:ea typeface="Arial" panose="020B0604020202020204" pitchFamily="34" charset="0"/>
              </a:rPr>
              <a:t> </a:t>
            </a:r>
            <a:r>
              <a:rPr lang="es-419" sz="1800" dirty="0">
                <a:solidFill>
                  <a:srgbClr val="000000"/>
                </a:solidFill>
                <a:effectLst/>
                <a:latin typeface="Arial" panose="020B0604020202020204" pitchFamily="34" charset="0"/>
                <a:ea typeface="Arial" panose="020B0604020202020204" pitchFamily="34" charset="0"/>
              </a:rPr>
              <a:t>prim</a:t>
            </a:r>
            <a:r>
              <a:rPr lang="es-419" sz="1800" spc="-5" dirty="0">
                <a:solidFill>
                  <a:srgbClr val="000000"/>
                </a:solidFill>
                <a:effectLst/>
                <a:latin typeface="Arial" panose="020B0604020202020204" pitchFamily="34" charset="0"/>
                <a:ea typeface="Arial" panose="020B0604020202020204" pitchFamily="34" charset="0"/>
              </a:rPr>
              <a:t>e</a:t>
            </a:r>
            <a:r>
              <a:rPr lang="es-419" sz="1800" dirty="0">
                <a:solidFill>
                  <a:srgbClr val="000000"/>
                </a:solidFill>
                <a:effectLst/>
                <a:latin typeface="Arial" panose="020B0604020202020204" pitchFamily="34" charset="0"/>
                <a:ea typeface="Arial" panose="020B0604020202020204" pitchFamily="34" charset="0"/>
              </a:rPr>
              <a:t>ros</a:t>
            </a:r>
            <a:r>
              <a:rPr lang="es-419" sz="1800" spc="75" dirty="0">
                <a:solidFill>
                  <a:srgbClr val="000000"/>
                </a:solidFill>
                <a:effectLst/>
                <a:latin typeface="Arial" panose="020B0604020202020204" pitchFamily="34" charset="0"/>
                <a:ea typeface="Arial" panose="020B0604020202020204" pitchFamily="34" charset="0"/>
              </a:rPr>
              <a:t> </a:t>
            </a:r>
            <a:r>
              <a:rPr lang="es-419" sz="1800" dirty="0">
                <a:solidFill>
                  <a:srgbClr val="000000"/>
                </a:solidFill>
                <a:effectLst/>
                <a:latin typeface="Arial" panose="020B0604020202020204" pitchFamily="34" charset="0"/>
                <a:ea typeface="Arial" panose="020B0604020202020204" pitchFamily="34" charset="0"/>
              </a:rPr>
              <a:t>15</a:t>
            </a:r>
            <a:r>
              <a:rPr lang="es-419" sz="1800" spc="75" dirty="0">
                <a:solidFill>
                  <a:srgbClr val="000000"/>
                </a:solidFill>
                <a:effectLst/>
                <a:latin typeface="Arial" panose="020B0604020202020204" pitchFamily="34" charset="0"/>
                <a:ea typeface="Arial" panose="020B0604020202020204" pitchFamily="34" charset="0"/>
              </a:rPr>
              <a:t> </a:t>
            </a:r>
            <a:r>
              <a:rPr lang="es-419" sz="1800" dirty="0">
                <a:solidFill>
                  <a:srgbClr val="000000"/>
                </a:solidFill>
                <a:effectLst/>
                <a:latin typeface="Arial" panose="020B0604020202020204" pitchFamily="34" charset="0"/>
                <a:ea typeface="Arial" panose="020B0604020202020204" pitchFamily="34" charset="0"/>
              </a:rPr>
              <a:t>d</a:t>
            </a:r>
            <a:r>
              <a:rPr lang="es-419" sz="1800" spc="-20" dirty="0">
                <a:solidFill>
                  <a:srgbClr val="000000"/>
                </a:solidFill>
                <a:effectLst/>
                <a:latin typeface="Arial" panose="020B0604020202020204" pitchFamily="34" charset="0"/>
                <a:ea typeface="Arial" panose="020B0604020202020204" pitchFamily="34" charset="0"/>
              </a:rPr>
              <a:t>í</a:t>
            </a:r>
            <a:r>
              <a:rPr lang="es-419" sz="1800" dirty="0">
                <a:solidFill>
                  <a:srgbClr val="000000"/>
                </a:solidFill>
                <a:effectLst/>
                <a:latin typeface="Arial" panose="020B0604020202020204" pitchFamily="34" charset="0"/>
                <a:ea typeface="Arial" panose="020B0604020202020204" pitchFamily="34" charset="0"/>
              </a:rPr>
              <a:t>as</a:t>
            </a:r>
            <a:r>
              <a:rPr lang="es-419" sz="1800" spc="70" dirty="0">
                <a:solidFill>
                  <a:srgbClr val="000000"/>
                </a:solidFill>
                <a:effectLst/>
                <a:latin typeface="Arial" panose="020B0604020202020204" pitchFamily="34" charset="0"/>
                <a:ea typeface="Arial" panose="020B0604020202020204" pitchFamily="34" charset="0"/>
              </a:rPr>
              <a:t> </a:t>
            </a:r>
            <a:r>
              <a:rPr lang="es-419" sz="1800" dirty="0">
                <a:solidFill>
                  <a:srgbClr val="000000"/>
                </a:solidFill>
                <a:effectLst/>
                <a:latin typeface="Arial" panose="020B0604020202020204" pitchFamily="34" charset="0"/>
                <a:ea typeface="Arial" panose="020B0604020202020204" pitchFamily="34" charset="0"/>
              </a:rPr>
              <a:t>de </a:t>
            </a:r>
            <a:r>
              <a:rPr lang="es-419" sz="1800" spc="5" dirty="0">
                <a:solidFill>
                  <a:srgbClr val="000000"/>
                </a:solidFill>
                <a:effectLst/>
                <a:latin typeface="Arial" panose="020B0604020202020204" pitchFamily="34" charset="0"/>
                <a:ea typeface="Arial" panose="020B0604020202020204" pitchFamily="34" charset="0"/>
              </a:rPr>
              <a:t>mayo</a:t>
            </a:r>
            <a:r>
              <a:rPr lang="es-419" sz="1800" spc="35" dirty="0">
                <a:solidFill>
                  <a:srgbClr val="000000"/>
                </a:solidFill>
                <a:effectLst/>
                <a:latin typeface="Arial" panose="020B0604020202020204" pitchFamily="34" charset="0"/>
                <a:ea typeface="Arial" panose="020B0604020202020204" pitchFamily="34" charset="0"/>
              </a:rPr>
              <a:t> </a:t>
            </a:r>
            <a:r>
              <a:rPr lang="es-419" sz="1800" dirty="0">
                <a:solidFill>
                  <a:srgbClr val="000000"/>
                </a:solidFill>
                <a:effectLst/>
                <a:latin typeface="Arial" panose="020B0604020202020204" pitchFamily="34" charset="0"/>
                <a:ea typeface="Arial" panose="020B0604020202020204" pitchFamily="34" charset="0"/>
              </a:rPr>
              <a:t>y</a:t>
            </a:r>
            <a:r>
              <a:rPr lang="es-419" sz="1800" spc="30" dirty="0">
                <a:solidFill>
                  <a:srgbClr val="000000"/>
                </a:solidFill>
                <a:effectLst/>
                <a:latin typeface="Arial" panose="020B0604020202020204" pitchFamily="34" charset="0"/>
                <a:ea typeface="Arial" panose="020B0604020202020204" pitchFamily="34" charset="0"/>
              </a:rPr>
              <a:t> </a:t>
            </a:r>
            <a:r>
              <a:rPr lang="es-419" sz="1800" dirty="0">
                <a:solidFill>
                  <a:srgbClr val="000000"/>
                </a:solidFill>
                <a:effectLst/>
                <a:latin typeface="Arial" panose="020B0604020202020204" pitchFamily="34" charset="0"/>
                <a:ea typeface="Arial" panose="020B0604020202020204" pitchFamily="34" charset="0"/>
              </a:rPr>
              <a:t>noviembre)</a:t>
            </a:r>
            <a:r>
              <a:rPr lang="es-419" sz="1800" spc="25" dirty="0">
                <a:solidFill>
                  <a:srgbClr val="000000"/>
                </a:solidFill>
                <a:effectLst/>
                <a:latin typeface="Arial" panose="020B0604020202020204" pitchFamily="34" charset="0"/>
                <a:ea typeface="Arial" panose="020B0604020202020204" pitchFamily="34" charset="0"/>
              </a:rPr>
              <a:t> </a:t>
            </a:r>
            <a:r>
              <a:rPr lang="es-419" sz="1800" dirty="0">
                <a:solidFill>
                  <a:srgbClr val="000000"/>
                </a:solidFill>
                <a:effectLst/>
                <a:latin typeface="Arial" panose="020B0604020202020204" pitchFamily="34" charset="0"/>
                <a:ea typeface="Arial" panose="020B0604020202020204" pitchFamily="34" charset="0"/>
              </a:rPr>
              <a:t>la</a:t>
            </a:r>
            <a:r>
              <a:rPr lang="es-419" sz="1800" spc="35" dirty="0">
                <a:solidFill>
                  <a:srgbClr val="000000"/>
                </a:solidFill>
                <a:effectLst/>
                <a:latin typeface="Arial" panose="020B0604020202020204" pitchFamily="34" charset="0"/>
                <a:ea typeface="Arial" panose="020B0604020202020204" pitchFamily="34" charset="0"/>
              </a:rPr>
              <a:t> </a:t>
            </a:r>
            <a:r>
              <a:rPr lang="es-419" sz="1800" dirty="0">
                <a:solidFill>
                  <a:srgbClr val="000000"/>
                </a:solidFill>
                <a:effectLst/>
                <a:latin typeface="Arial" panose="020B0604020202020204" pitchFamily="34" charset="0"/>
                <a:ea typeface="Arial" panose="020B0604020202020204" pitchFamily="34" charset="0"/>
              </a:rPr>
              <a:t>Ce</a:t>
            </a:r>
            <a:r>
              <a:rPr lang="es-419" sz="1800" spc="-10" dirty="0">
                <a:solidFill>
                  <a:srgbClr val="000000"/>
                </a:solidFill>
                <a:effectLst/>
                <a:latin typeface="Arial" panose="020B0604020202020204" pitchFamily="34" charset="0"/>
                <a:ea typeface="Arial" panose="020B0604020202020204" pitchFamily="34" charset="0"/>
              </a:rPr>
              <a:t>r</a:t>
            </a:r>
            <a:r>
              <a:rPr lang="es-419" sz="1800" dirty="0">
                <a:solidFill>
                  <a:srgbClr val="000000"/>
                </a:solidFill>
                <a:effectLst/>
                <a:latin typeface="Arial" panose="020B0604020202020204" pitchFamily="34" charset="0"/>
                <a:ea typeface="Arial" panose="020B0604020202020204" pitchFamily="34" charset="0"/>
              </a:rPr>
              <a:t>t</a:t>
            </a:r>
            <a:r>
              <a:rPr lang="es-419" sz="1800" spc="-10" dirty="0">
                <a:solidFill>
                  <a:srgbClr val="000000"/>
                </a:solidFill>
                <a:effectLst/>
                <a:latin typeface="Arial" panose="020B0604020202020204" pitchFamily="34" charset="0"/>
                <a:ea typeface="Arial" panose="020B0604020202020204" pitchFamily="34" charset="0"/>
              </a:rPr>
              <a:t>i</a:t>
            </a:r>
            <a:r>
              <a:rPr lang="es-419" sz="1800" spc="10" dirty="0">
                <a:solidFill>
                  <a:srgbClr val="000000"/>
                </a:solidFill>
                <a:effectLst/>
                <a:latin typeface="Arial" panose="020B0604020202020204" pitchFamily="34" charset="0"/>
                <a:ea typeface="Arial" panose="020B0604020202020204" pitchFamily="34" charset="0"/>
              </a:rPr>
              <a:t>f</a:t>
            </a:r>
            <a:r>
              <a:rPr lang="es-419" sz="1800" dirty="0">
                <a:solidFill>
                  <a:srgbClr val="000000"/>
                </a:solidFill>
                <a:effectLst/>
                <a:latin typeface="Arial" panose="020B0604020202020204" pitchFamily="34" charset="0"/>
                <a:ea typeface="Arial" panose="020B0604020202020204" pitchFamily="34" charset="0"/>
              </a:rPr>
              <a:t>icac</a:t>
            </a:r>
            <a:r>
              <a:rPr lang="es-419" sz="1800" spc="-10" dirty="0">
                <a:solidFill>
                  <a:srgbClr val="000000"/>
                </a:solidFill>
                <a:effectLst/>
                <a:latin typeface="Arial" panose="020B0604020202020204" pitchFamily="34" charset="0"/>
                <a:ea typeface="Arial" panose="020B0604020202020204" pitchFamily="34" charset="0"/>
              </a:rPr>
              <a:t>i</a:t>
            </a:r>
            <a:r>
              <a:rPr lang="es-419" sz="1800" dirty="0">
                <a:solidFill>
                  <a:srgbClr val="000000"/>
                </a:solidFill>
                <a:effectLst/>
                <a:latin typeface="Arial" panose="020B0604020202020204" pitchFamily="34" charset="0"/>
                <a:ea typeface="Arial" panose="020B0604020202020204" pitchFamily="34" charset="0"/>
              </a:rPr>
              <a:t>ón</a:t>
            </a:r>
            <a:r>
              <a:rPr lang="es-419" sz="1800" spc="35" dirty="0">
                <a:solidFill>
                  <a:srgbClr val="000000"/>
                </a:solidFill>
                <a:effectLst/>
                <a:latin typeface="Arial" panose="020B0604020202020204" pitchFamily="34" charset="0"/>
                <a:ea typeface="Arial" panose="020B0604020202020204" pitchFamily="34" charset="0"/>
              </a:rPr>
              <a:t> </a:t>
            </a:r>
            <a:r>
              <a:rPr lang="es-419" sz="1800" spc="-10" dirty="0">
                <a:solidFill>
                  <a:srgbClr val="000000"/>
                </a:solidFill>
                <a:effectLst/>
                <a:latin typeface="Arial" panose="020B0604020202020204" pitchFamily="34" charset="0"/>
                <a:ea typeface="Arial" panose="020B0604020202020204" pitchFamily="34" charset="0"/>
              </a:rPr>
              <a:t>d</a:t>
            </a:r>
            <a:r>
              <a:rPr lang="es-419" sz="1800" dirty="0">
                <a:solidFill>
                  <a:srgbClr val="000000"/>
                </a:solidFill>
                <a:effectLst/>
                <a:latin typeface="Arial" panose="020B0604020202020204" pitchFamily="34" charset="0"/>
                <a:ea typeface="Arial" panose="020B0604020202020204" pitchFamily="34" charset="0"/>
              </a:rPr>
              <a:t>e</a:t>
            </a:r>
            <a:r>
              <a:rPr lang="es-419" sz="1800" spc="35" dirty="0">
                <a:solidFill>
                  <a:srgbClr val="000000"/>
                </a:solidFill>
                <a:effectLst/>
                <a:latin typeface="Arial" panose="020B0604020202020204" pitchFamily="34" charset="0"/>
                <a:ea typeface="Arial" panose="020B0604020202020204" pitchFamily="34" charset="0"/>
              </a:rPr>
              <a:t> </a:t>
            </a:r>
            <a:r>
              <a:rPr lang="es-419" sz="1800" dirty="0">
                <a:solidFill>
                  <a:srgbClr val="000000"/>
                </a:solidFill>
                <a:effectLst/>
                <a:latin typeface="Arial" panose="020B0604020202020204" pitchFamily="34" charset="0"/>
                <a:ea typeface="Arial" panose="020B0604020202020204" pitchFamily="34" charset="0"/>
              </a:rPr>
              <a:t>Acti</a:t>
            </a:r>
            <a:r>
              <a:rPr lang="es-419" sz="1800" spc="-10" dirty="0">
                <a:solidFill>
                  <a:srgbClr val="000000"/>
                </a:solidFill>
                <a:effectLst/>
                <a:latin typeface="Arial" panose="020B0604020202020204" pitchFamily="34" charset="0"/>
                <a:ea typeface="Arial" panose="020B0604020202020204" pitchFamily="34" charset="0"/>
              </a:rPr>
              <a:t>vi</a:t>
            </a:r>
            <a:r>
              <a:rPr lang="es-419" sz="1800" dirty="0">
                <a:solidFill>
                  <a:srgbClr val="000000"/>
                </a:solidFill>
                <a:effectLst/>
                <a:latin typeface="Arial" panose="020B0604020202020204" pitchFamily="34" charset="0"/>
                <a:ea typeface="Arial" panose="020B0604020202020204" pitchFamily="34" charset="0"/>
              </a:rPr>
              <a:t>dad</a:t>
            </a:r>
            <a:r>
              <a:rPr lang="es-419" sz="1800" spc="-5" dirty="0">
                <a:solidFill>
                  <a:srgbClr val="000000"/>
                </a:solidFill>
                <a:effectLst/>
                <a:latin typeface="Arial" panose="020B0604020202020204" pitchFamily="34" charset="0"/>
                <a:ea typeface="Arial" panose="020B0604020202020204" pitchFamily="34" charset="0"/>
              </a:rPr>
              <a:t>e</a:t>
            </a:r>
            <a:r>
              <a:rPr lang="es-419" sz="1800" dirty="0">
                <a:solidFill>
                  <a:srgbClr val="000000"/>
                </a:solidFill>
                <a:effectLst/>
                <a:latin typeface="Arial" panose="020B0604020202020204" pitchFamily="34" charset="0"/>
                <a:ea typeface="Arial" panose="020B0604020202020204" pitchFamily="34" charset="0"/>
              </a:rPr>
              <a:t>s</a:t>
            </a:r>
            <a:r>
              <a:rPr lang="es-419" sz="1800" spc="35" dirty="0">
                <a:solidFill>
                  <a:srgbClr val="000000"/>
                </a:solidFill>
                <a:effectLst/>
                <a:latin typeface="Arial" panose="020B0604020202020204" pitchFamily="34" charset="0"/>
                <a:ea typeface="Arial" panose="020B0604020202020204" pitchFamily="34" charset="0"/>
              </a:rPr>
              <a:t> </a:t>
            </a:r>
            <a:r>
              <a:rPr lang="es-419" sz="1800" dirty="0">
                <a:solidFill>
                  <a:srgbClr val="000000"/>
                </a:solidFill>
                <a:effectLst/>
                <a:latin typeface="Arial" panose="020B0604020202020204" pitchFamily="34" charset="0"/>
                <a:ea typeface="Arial" panose="020B0604020202020204" pitchFamily="34" charset="0"/>
              </a:rPr>
              <a:t>y</a:t>
            </a:r>
            <a:r>
              <a:rPr lang="es-419" sz="1800" spc="30" dirty="0">
                <a:solidFill>
                  <a:srgbClr val="000000"/>
                </a:solidFill>
                <a:effectLst/>
                <a:latin typeface="Arial" panose="020B0604020202020204" pitchFamily="34" charset="0"/>
                <a:ea typeface="Arial" panose="020B0604020202020204" pitchFamily="34" charset="0"/>
              </a:rPr>
              <a:t> </a:t>
            </a:r>
            <a:r>
              <a:rPr lang="es-419" sz="1800" dirty="0">
                <a:solidFill>
                  <a:srgbClr val="000000"/>
                </a:solidFill>
                <a:effectLst/>
                <a:latin typeface="Arial" panose="020B0604020202020204" pitchFamily="34" charset="0"/>
                <a:ea typeface="Arial" panose="020B0604020202020204" pitchFamily="34" charset="0"/>
              </a:rPr>
              <a:t>Res</a:t>
            </a:r>
            <a:r>
              <a:rPr lang="es-419" sz="1800" spc="-5" dirty="0">
                <a:solidFill>
                  <a:srgbClr val="000000"/>
                </a:solidFill>
                <a:effectLst/>
                <a:latin typeface="Arial" panose="020B0604020202020204" pitchFamily="34" charset="0"/>
                <a:ea typeface="Arial" panose="020B0604020202020204" pitchFamily="34" charset="0"/>
              </a:rPr>
              <a:t>ul</a:t>
            </a:r>
            <a:r>
              <a:rPr lang="es-419" sz="1800" dirty="0">
                <a:solidFill>
                  <a:srgbClr val="000000"/>
                </a:solidFill>
                <a:effectLst/>
                <a:latin typeface="Arial" panose="020B0604020202020204" pitchFamily="34" charset="0"/>
                <a:ea typeface="Arial" panose="020B0604020202020204" pitchFamily="34" charset="0"/>
              </a:rPr>
              <a:t>ta</a:t>
            </a:r>
            <a:r>
              <a:rPr lang="es-419" sz="1800" spc="-10" dirty="0">
                <a:solidFill>
                  <a:srgbClr val="000000"/>
                </a:solidFill>
                <a:effectLst/>
                <a:latin typeface="Arial" panose="020B0604020202020204" pitchFamily="34" charset="0"/>
                <a:ea typeface="Arial" panose="020B0604020202020204" pitchFamily="34" charset="0"/>
              </a:rPr>
              <a:t>d</a:t>
            </a:r>
            <a:r>
              <a:rPr lang="es-419" sz="1800" dirty="0">
                <a:solidFill>
                  <a:srgbClr val="000000"/>
                </a:solidFill>
                <a:effectLst/>
                <a:latin typeface="Arial" panose="020B0604020202020204" pitchFamily="34" charset="0"/>
                <a:ea typeface="Arial" panose="020B0604020202020204" pitchFamily="34" charset="0"/>
              </a:rPr>
              <a:t>os</a:t>
            </a:r>
            <a:r>
              <a:rPr lang="es-419" sz="1800" spc="35" dirty="0">
                <a:solidFill>
                  <a:srgbClr val="000000"/>
                </a:solidFill>
                <a:effectLst/>
                <a:latin typeface="Arial" panose="020B0604020202020204" pitchFamily="34" charset="0"/>
                <a:ea typeface="Arial" panose="020B0604020202020204" pitchFamily="34" charset="0"/>
              </a:rPr>
              <a:t> </a:t>
            </a:r>
            <a:r>
              <a:rPr lang="es-419" sz="1800" dirty="0">
                <a:solidFill>
                  <a:srgbClr val="000000"/>
                </a:solidFill>
                <a:effectLst/>
                <a:latin typeface="Arial" panose="020B0604020202020204" pitchFamily="34" charset="0"/>
                <a:ea typeface="Arial" panose="020B0604020202020204" pitchFamily="34" charset="0"/>
              </a:rPr>
              <a:t>del</a:t>
            </a:r>
            <a:r>
              <a:rPr lang="es-419" sz="1800" spc="30" dirty="0">
                <a:solidFill>
                  <a:srgbClr val="000000"/>
                </a:solidFill>
                <a:effectLst/>
                <a:latin typeface="Arial" panose="020B0604020202020204" pitchFamily="34" charset="0"/>
                <a:ea typeface="Arial" panose="020B0604020202020204" pitchFamily="34" charset="0"/>
              </a:rPr>
              <a:t> </a:t>
            </a:r>
            <a:r>
              <a:rPr lang="es-419" sz="1800" dirty="0">
                <a:solidFill>
                  <a:srgbClr val="000000"/>
                </a:solidFill>
                <a:effectLst/>
                <a:latin typeface="Arial" panose="020B0604020202020204" pitchFamily="34" charset="0"/>
                <a:ea typeface="Arial" panose="020B0604020202020204" pitchFamily="34" charset="0"/>
              </a:rPr>
              <a:t>P</a:t>
            </a:r>
            <a:r>
              <a:rPr lang="es-419" sz="1800" spc="-5" dirty="0">
                <a:solidFill>
                  <a:srgbClr val="000000"/>
                </a:solidFill>
                <a:effectLst/>
                <a:latin typeface="Arial" panose="020B0604020202020204" pitchFamily="34" charset="0"/>
                <a:ea typeface="Arial" panose="020B0604020202020204" pitchFamily="34" charset="0"/>
              </a:rPr>
              <a:t>r</a:t>
            </a:r>
            <a:r>
              <a:rPr lang="es-419" sz="1800" spc="-15" dirty="0">
                <a:solidFill>
                  <a:srgbClr val="000000"/>
                </a:solidFill>
                <a:effectLst/>
                <a:latin typeface="Arial" panose="020B0604020202020204" pitchFamily="34" charset="0"/>
                <a:ea typeface="Arial" panose="020B0604020202020204" pitchFamily="34" charset="0"/>
              </a:rPr>
              <a:t>o</a:t>
            </a:r>
            <a:r>
              <a:rPr lang="es-419" sz="1800" spc="5" dirty="0">
                <a:solidFill>
                  <a:srgbClr val="000000"/>
                </a:solidFill>
                <a:effectLst/>
                <a:latin typeface="Arial" panose="020B0604020202020204" pitchFamily="34" charset="0"/>
                <a:ea typeface="Arial" panose="020B0604020202020204" pitchFamily="34" charset="0"/>
              </a:rPr>
              <a:t>gr</a:t>
            </a:r>
            <a:r>
              <a:rPr lang="es-419" sz="1800" spc="-10" dirty="0">
                <a:solidFill>
                  <a:srgbClr val="000000"/>
                </a:solidFill>
                <a:effectLst/>
                <a:latin typeface="Arial" panose="020B0604020202020204" pitchFamily="34" charset="0"/>
                <a:ea typeface="Arial" panose="020B0604020202020204" pitchFamily="34" charset="0"/>
              </a:rPr>
              <a:t>a</a:t>
            </a:r>
            <a:r>
              <a:rPr lang="es-419" sz="1800" dirty="0">
                <a:solidFill>
                  <a:srgbClr val="000000"/>
                </a:solidFill>
                <a:effectLst/>
                <a:latin typeface="Arial" panose="020B0604020202020204" pitchFamily="34" charset="0"/>
                <a:ea typeface="Arial" panose="020B0604020202020204" pitchFamily="34" charset="0"/>
              </a:rPr>
              <a:t>ma</a:t>
            </a:r>
            <a:r>
              <a:rPr lang="es-419" sz="1800" spc="25" dirty="0">
                <a:solidFill>
                  <a:srgbClr val="000000"/>
                </a:solidFill>
                <a:effectLst/>
                <a:latin typeface="Arial" panose="020B0604020202020204" pitchFamily="34" charset="0"/>
                <a:ea typeface="Arial" panose="020B0604020202020204" pitchFamily="34" charset="0"/>
              </a:rPr>
              <a:t> </a:t>
            </a:r>
            <a:r>
              <a:rPr lang="es-419" sz="1800" spc="5" dirty="0">
                <a:solidFill>
                  <a:srgbClr val="000000"/>
                </a:solidFill>
                <a:effectLst/>
                <a:latin typeface="Arial" panose="020B0604020202020204" pitchFamily="34" charset="0"/>
                <a:ea typeface="Arial" panose="020B0604020202020204" pitchFamily="34" charset="0"/>
              </a:rPr>
              <a:t>(</a:t>
            </a:r>
            <a:r>
              <a:rPr lang="es-419" sz="1800" spc="-10" dirty="0">
                <a:solidFill>
                  <a:srgbClr val="000000"/>
                </a:solidFill>
                <a:effectLst/>
                <a:latin typeface="Arial" panose="020B0604020202020204" pitchFamily="34" charset="0"/>
                <a:ea typeface="Arial" panose="020B0604020202020204" pitchFamily="34" charset="0"/>
              </a:rPr>
              <a:t>v</a:t>
            </a:r>
            <a:r>
              <a:rPr lang="es-419" sz="1800" dirty="0">
                <a:solidFill>
                  <a:srgbClr val="000000"/>
                </a:solidFill>
                <a:effectLst/>
                <a:latin typeface="Arial" panose="020B0604020202020204" pitchFamily="34" charset="0"/>
                <a:ea typeface="Arial" panose="020B0604020202020204" pitchFamily="34" charset="0"/>
              </a:rPr>
              <a:t>er</a:t>
            </a:r>
            <a:r>
              <a:rPr lang="es-419" sz="1800" spc="80" dirty="0">
                <a:solidFill>
                  <a:srgbClr val="000000"/>
                </a:solidFill>
                <a:effectLst/>
                <a:latin typeface="Arial" panose="020B0604020202020204" pitchFamily="34" charset="0"/>
                <a:ea typeface="Arial" panose="020B0604020202020204" pitchFamily="34" charset="0"/>
              </a:rPr>
              <a:t> </a:t>
            </a:r>
            <a:r>
              <a:rPr lang="es-419" sz="1800" u="sng" dirty="0">
                <a:solidFill>
                  <a:srgbClr val="0000FF"/>
                </a:solidFill>
                <a:effectLst/>
                <a:latin typeface="Arial" panose="020B0604020202020204" pitchFamily="34" charset="0"/>
                <a:ea typeface="Arial" panose="020B0604020202020204" pitchFamily="34" charset="0"/>
              </a:rPr>
              <a:t>A</a:t>
            </a:r>
            <a:r>
              <a:rPr lang="es-419" sz="1800" u="sng" spc="-15" dirty="0">
                <a:solidFill>
                  <a:srgbClr val="0000FF"/>
                </a:solidFill>
                <a:effectLst/>
                <a:latin typeface="Arial" panose="020B0604020202020204" pitchFamily="34" charset="0"/>
                <a:ea typeface="Arial" panose="020B0604020202020204" pitchFamily="34" charset="0"/>
              </a:rPr>
              <a:t>n</a:t>
            </a:r>
            <a:r>
              <a:rPr lang="es-419" sz="1800" u="sng" dirty="0">
                <a:solidFill>
                  <a:srgbClr val="0000FF"/>
                </a:solidFill>
                <a:effectLst/>
                <a:latin typeface="Arial" panose="020B0604020202020204" pitchFamily="34" charset="0"/>
                <a:ea typeface="Arial" panose="020B0604020202020204" pitchFamily="34" charset="0"/>
              </a:rPr>
              <a:t>e</a:t>
            </a:r>
            <a:r>
              <a:rPr lang="es-419" sz="1800" u="sng" spc="-15" dirty="0">
                <a:solidFill>
                  <a:srgbClr val="0000FF"/>
                </a:solidFill>
                <a:effectLst/>
                <a:latin typeface="Arial" panose="020B0604020202020204" pitchFamily="34" charset="0"/>
                <a:ea typeface="Arial" panose="020B0604020202020204" pitchFamily="34" charset="0"/>
              </a:rPr>
              <a:t>x</a:t>
            </a:r>
            <a:r>
              <a:rPr lang="es-419" sz="1800" u="sng" dirty="0">
                <a:solidFill>
                  <a:srgbClr val="0000FF"/>
                </a:solidFill>
                <a:effectLst/>
                <a:latin typeface="Arial" panose="020B0604020202020204" pitchFamily="34" charset="0"/>
                <a:ea typeface="Arial" panose="020B0604020202020204" pitchFamily="34" charset="0"/>
              </a:rPr>
              <a:t>o</a:t>
            </a:r>
            <a:r>
              <a:rPr lang="es-419" sz="1800" dirty="0">
                <a:solidFill>
                  <a:srgbClr val="0000FF"/>
                </a:solidFill>
                <a:effectLst/>
                <a:latin typeface="Arial" panose="020B0604020202020204" pitchFamily="34" charset="0"/>
                <a:ea typeface="Arial" panose="020B0604020202020204" pitchFamily="34" charset="0"/>
              </a:rPr>
              <a:t> </a:t>
            </a:r>
            <a:r>
              <a:rPr lang="es-419" sz="1800" u="sng" dirty="0">
                <a:solidFill>
                  <a:srgbClr val="0000FF"/>
                </a:solidFill>
                <a:effectLst/>
                <a:latin typeface="Arial" panose="020B0604020202020204" pitchFamily="34" charset="0"/>
                <a:ea typeface="Arial" panose="020B0604020202020204" pitchFamily="34" charset="0"/>
              </a:rPr>
              <a:t>20</a:t>
            </a:r>
            <a:r>
              <a:rPr lang="es-419" sz="1800" dirty="0">
                <a:solidFill>
                  <a:srgbClr val="000000"/>
                </a:solidFill>
                <a:effectLst/>
                <a:latin typeface="Arial" panose="020B0604020202020204" pitchFamily="34" charset="0"/>
                <a:ea typeface="Arial" panose="020B0604020202020204" pitchFamily="34" charset="0"/>
              </a:rPr>
              <a:t>), la cual es</a:t>
            </a:r>
            <a:r>
              <a:rPr lang="es-419" sz="1800" spc="-10" dirty="0">
                <a:solidFill>
                  <a:srgbClr val="000000"/>
                </a:solidFill>
                <a:effectLst/>
                <a:latin typeface="Arial" panose="020B0604020202020204" pitchFamily="34" charset="0"/>
                <a:ea typeface="Arial" panose="020B0604020202020204" pitchFamily="34" charset="0"/>
              </a:rPr>
              <a:t> </a:t>
            </a:r>
            <a:r>
              <a:rPr lang="es-419" sz="1800" dirty="0">
                <a:solidFill>
                  <a:srgbClr val="000000"/>
                </a:solidFill>
                <a:effectLst/>
                <a:latin typeface="Arial" panose="020B0604020202020204" pitchFamily="34" charset="0"/>
                <a:ea typeface="Arial" panose="020B0604020202020204" pitchFamily="34" charset="0"/>
              </a:rPr>
              <a:t>aproba</a:t>
            </a:r>
            <a:r>
              <a:rPr lang="es-419" sz="1800" spc="-5" dirty="0">
                <a:solidFill>
                  <a:srgbClr val="000000"/>
                </a:solidFill>
                <a:effectLst/>
                <a:latin typeface="Arial" panose="020B0604020202020204" pitchFamily="34" charset="0"/>
                <a:ea typeface="Arial" panose="020B0604020202020204" pitchFamily="34" charset="0"/>
              </a:rPr>
              <a:t>d</a:t>
            </a:r>
            <a:r>
              <a:rPr lang="es-419" sz="1800" dirty="0">
                <a:solidFill>
                  <a:srgbClr val="000000"/>
                </a:solidFill>
                <a:effectLst/>
                <a:latin typeface="Arial" panose="020B0604020202020204" pitchFamily="34" charset="0"/>
                <a:ea typeface="Arial" panose="020B0604020202020204" pitchFamily="34" charset="0"/>
              </a:rPr>
              <a:t>a</a:t>
            </a:r>
            <a:r>
              <a:rPr lang="es-419" sz="1800" spc="-15" dirty="0">
                <a:solidFill>
                  <a:srgbClr val="000000"/>
                </a:solidFill>
                <a:effectLst/>
                <a:latin typeface="Arial" panose="020B0604020202020204" pitchFamily="34" charset="0"/>
                <a:ea typeface="Arial" panose="020B0604020202020204" pitchFamily="34" charset="0"/>
              </a:rPr>
              <a:t> </a:t>
            </a:r>
            <a:r>
              <a:rPr lang="es-419" sz="1800" dirty="0">
                <a:solidFill>
                  <a:srgbClr val="000000"/>
                </a:solidFill>
                <a:effectLst/>
                <a:latin typeface="Arial" panose="020B0604020202020204" pitchFamily="34" charset="0"/>
                <a:ea typeface="Arial" panose="020B0604020202020204" pitchFamily="34" charset="0"/>
              </a:rPr>
              <a:t>y</a:t>
            </a:r>
            <a:r>
              <a:rPr lang="es-419" sz="1800" spc="-10" dirty="0">
                <a:solidFill>
                  <a:srgbClr val="000000"/>
                </a:solidFill>
                <a:effectLst/>
                <a:latin typeface="Arial" panose="020B0604020202020204" pitchFamily="34" charset="0"/>
                <a:ea typeface="Arial" panose="020B0604020202020204" pitchFamily="34" charset="0"/>
              </a:rPr>
              <a:t> </a:t>
            </a:r>
            <a:r>
              <a:rPr lang="es-419" sz="1800" spc="10" dirty="0">
                <a:solidFill>
                  <a:srgbClr val="000000"/>
                </a:solidFill>
                <a:effectLst/>
                <a:latin typeface="Arial" panose="020B0604020202020204" pitchFamily="34" charset="0"/>
                <a:ea typeface="Arial" panose="020B0604020202020204" pitchFamily="34" charset="0"/>
              </a:rPr>
              <a:t>f</a:t>
            </a:r>
            <a:r>
              <a:rPr lang="es-419" sz="1800" dirty="0">
                <a:solidFill>
                  <a:srgbClr val="000000"/>
                </a:solidFill>
                <a:effectLst/>
                <a:latin typeface="Arial" panose="020B0604020202020204" pitchFamily="34" charset="0"/>
                <a:ea typeface="Arial" panose="020B0604020202020204" pitchFamily="34" charset="0"/>
              </a:rPr>
              <a:t>i</a:t>
            </a:r>
            <a:r>
              <a:rPr lang="es-419" sz="1800" spc="-5" dirty="0">
                <a:solidFill>
                  <a:srgbClr val="000000"/>
                </a:solidFill>
                <a:effectLst/>
                <a:latin typeface="Arial" panose="020B0604020202020204" pitchFamily="34" charset="0"/>
                <a:ea typeface="Arial" panose="020B0604020202020204" pitchFamily="34" charset="0"/>
              </a:rPr>
              <a:t>r</a:t>
            </a:r>
            <a:r>
              <a:rPr lang="es-419" sz="1800" dirty="0">
                <a:solidFill>
                  <a:srgbClr val="000000"/>
                </a:solidFill>
                <a:effectLst/>
                <a:latin typeface="Arial" panose="020B0604020202020204" pitchFamily="34" charset="0"/>
                <a:ea typeface="Arial" panose="020B0604020202020204" pitchFamily="34" charset="0"/>
              </a:rPr>
              <a:t>mada</a:t>
            </a:r>
            <a:r>
              <a:rPr lang="es-419" sz="1800" spc="-10" dirty="0">
                <a:solidFill>
                  <a:srgbClr val="000000"/>
                </a:solidFill>
                <a:effectLst/>
                <a:latin typeface="Arial" panose="020B0604020202020204" pitchFamily="34" charset="0"/>
                <a:ea typeface="Arial" panose="020B0604020202020204" pitchFamily="34" charset="0"/>
              </a:rPr>
              <a:t> </a:t>
            </a:r>
            <a:r>
              <a:rPr lang="es-419" sz="1800" dirty="0">
                <a:solidFill>
                  <a:srgbClr val="000000"/>
                </a:solidFill>
                <a:effectLst/>
                <a:latin typeface="Arial" panose="020B0604020202020204" pitchFamily="34" charset="0"/>
                <a:ea typeface="Arial" panose="020B0604020202020204" pitchFamily="34" charset="0"/>
              </a:rPr>
              <a:t>p</a:t>
            </a:r>
            <a:r>
              <a:rPr lang="es-419" sz="1800" spc="-5" dirty="0">
                <a:solidFill>
                  <a:srgbClr val="000000"/>
                </a:solidFill>
                <a:effectLst/>
                <a:latin typeface="Arial" panose="020B0604020202020204" pitchFamily="34" charset="0"/>
                <a:ea typeface="Arial" panose="020B0604020202020204" pitchFamily="34" charset="0"/>
              </a:rPr>
              <a:t>o</a:t>
            </a:r>
            <a:r>
              <a:rPr lang="es-419" sz="1800" dirty="0">
                <a:solidFill>
                  <a:srgbClr val="000000"/>
                </a:solidFill>
                <a:effectLst/>
                <a:latin typeface="Arial" panose="020B0604020202020204" pitchFamily="34" charset="0"/>
                <a:ea typeface="Arial" panose="020B0604020202020204" pitchFamily="34" charset="0"/>
              </a:rPr>
              <a:t>r</a:t>
            </a:r>
            <a:r>
              <a:rPr lang="es-419" sz="1800" spc="5" dirty="0">
                <a:solidFill>
                  <a:srgbClr val="000000"/>
                </a:solidFill>
                <a:effectLst/>
                <a:latin typeface="Arial" panose="020B0604020202020204" pitchFamily="34" charset="0"/>
                <a:ea typeface="Arial" panose="020B0604020202020204" pitchFamily="34" charset="0"/>
              </a:rPr>
              <a:t> </a:t>
            </a:r>
            <a:r>
              <a:rPr lang="es-419" sz="1800" dirty="0">
                <a:solidFill>
                  <a:srgbClr val="000000"/>
                </a:solidFill>
                <a:effectLst/>
                <a:latin typeface="Arial" panose="020B0604020202020204" pitchFamily="34" charset="0"/>
                <a:ea typeface="Arial" panose="020B0604020202020204" pitchFamily="34" charset="0"/>
              </a:rPr>
              <a:t>el </a:t>
            </a:r>
            <a:r>
              <a:rPr lang="es-419" sz="1800" spc="5" dirty="0">
                <a:solidFill>
                  <a:srgbClr val="000000"/>
                </a:solidFill>
                <a:effectLst/>
                <a:latin typeface="Arial" panose="020B0604020202020204" pitchFamily="34" charset="0"/>
                <a:ea typeface="Arial" panose="020B0604020202020204" pitchFamily="34" charset="0"/>
              </a:rPr>
              <a:t>j</a:t>
            </a:r>
            <a:r>
              <a:rPr lang="es-419" sz="1800" spc="-10" dirty="0">
                <a:solidFill>
                  <a:srgbClr val="000000"/>
                </a:solidFill>
                <a:effectLst/>
                <a:latin typeface="Arial" panose="020B0604020202020204" pitchFamily="34" charset="0"/>
                <a:ea typeface="Arial" panose="020B0604020202020204" pitchFamily="34" charset="0"/>
              </a:rPr>
              <a:t>e</a:t>
            </a:r>
            <a:r>
              <a:rPr lang="es-419" sz="1800" dirty="0">
                <a:solidFill>
                  <a:srgbClr val="000000"/>
                </a:solidFill>
                <a:effectLst/>
                <a:latin typeface="Arial" panose="020B0604020202020204" pitchFamily="34" charset="0"/>
                <a:ea typeface="Arial" panose="020B0604020202020204" pitchFamily="34" charset="0"/>
              </a:rPr>
              <a:t>fe </a:t>
            </a:r>
            <a:r>
              <a:rPr lang="es-419" sz="1800" spc="-5" dirty="0">
                <a:solidFill>
                  <a:srgbClr val="000000"/>
                </a:solidFill>
                <a:effectLst/>
                <a:latin typeface="Arial" panose="020B0604020202020204" pitchFamily="34" charset="0"/>
                <a:ea typeface="Arial" panose="020B0604020202020204" pitchFamily="34" charset="0"/>
              </a:rPr>
              <a:t>d</a:t>
            </a:r>
            <a:r>
              <a:rPr lang="es-419" sz="1800" dirty="0">
                <a:solidFill>
                  <a:srgbClr val="000000"/>
                </a:solidFill>
                <a:effectLst/>
                <a:latin typeface="Arial" panose="020B0604020202020204" pitchFamily="34" charset="0"/>
                <a:ea typeface="Arial" panose="020B0604020202020204" pitchFamily="34" charset="0"/>
              </a:rPr>
              <a:t>e </a:t>
            </a:r>
            <a:r>
              <a:rPr lang="es-419" sz="1800" spc="-15" dirty="0">
                <a:solidFill>
                  <a:srgbClr val="000000"/>
                </a:solidFill>
                <a:effectLst/>
                <a:latin typeface="Arial" panose="020B0604020202020204" pitchFamily="34" charset="0"/>
                <a:ea typeface="Arial" panose="020B0604020202020204" pitchFamily="34" charset="0"/>
              </a:rPr>
              <a:t>l</a:t>
            </a:r>
            <a:r>
              <a:rPr lang="es-419" sz="1800" dirty="0">
                <a:solidFill>
                  <a:srgbClr val="000000"/>
                </a:solidFill>
                <a:effectLst/>
                <a:latin typeface="Arial" panose="020B0604020202020204" pitchFamily="34" charset="0"/>
                <a:ea typeface="Arial" panose="020B0604020202020204" pitchFamily="34" charset="0"/>
              </a:rPr>
              <a:t>a entid</a:t>
            </a:r>
            <a:r>
              <a:rPr lang="es-419" sz="1800" spc="-5" dirty="0">
                <a:solidFill>
                  <a:srgbClr val="000000"/>
                </a:solidFill>
                <a:effectLst/>
                <a:latin typeface="Arial" panose="020B0604020202020204" pitchFamily="34" charset="0"/>
                <a:ea typeface="Arial" panose="020B0604020202020204" pitchFamily="34" charset="0"/>
              </a:rPr>
              <a:t>a</a:t>
            </a:r>
            <a:r>
              <a:rPr lang="es-419" sz="1800" dirty="0">
                <a:solidFill>
                  <a:srgbClr val="000000"/>
                </a:solidFill>
                <a:effectLst/>
                <a:latin typeface="Arial" panose="020B0604020202020204" pitchFamily="34" charset="0"/>
                <a:ea typeface="Arial" panose="020B0604020202020204" pitchFamily="34" charset="0"/>
              </a:rPr>
              <a:t>d</a:t>
            </a:r>
            <a:r>
              <a:rPr lang="es-419" sz="1800" spc="-5" dirty="0">
                <a:solidFill>
                  <a:srgbClr val="000000"/>
                </a:solidFill>
                <a:effectLst/>
                <a:latin typeface="Arial" panose="020B0604020202020204" pitchFamily="34" charset="0"/>
                <a:ea typeface="Arial" panose="020B0604020202020204" pitchFamily="34" charset="0"/>
              </a:rPr>
              <a:t> </a:t>
            </a:r>
            <a:r>
              <a:rPr lang="es-419" sz="1800" dirty="0">
                <a:solidFill>
                  <a:srgbClr val="000000"/>
                </a:solidFill>
                <a:effectLst/>
                <a:latin typeface="Arial" panose="020B0604020202020204" pitchFamily="34" charset="0"/>
                <a:ea typeface="Arial" panose="020B0604020202020204" pitchFamily="34" charset="0"/>
              </a:rPr>
              <a:t>que </a:t>
            </a:r>
            <a:r>
              <a:rPr lang="es-419" sz="1800" spc="-10" dirty="0">
                <a:solidFill>
                  <a:srgbClr val="000000"/>
                </a:solidFill>
                <a:effectLst/>
                <a:latin typeface="Arial" panose="020B0604020202020204" pitchFamily="34" charset="0"/>
                <a:ea typeface="Arial" panose="020B0604020202020204" pitchFamily="34" charset="0"/>
              </a:rPr>
              <a:t>l</a:t>
            </a:r>
            <a:r>
              <a:rPr lang="es-419" sz="1800" dirty="0">
                <a:solidFill>
                  <a:srgbClr val="000000"/>
                </a:solidFill>
                <a:effectLst/>
                <a:latin typeface="Arial" panose="020B0604020202020204" pitchFamily="34" charset="0"/>
                <a:ea typeface="Arial" panose="020B0604020202020204" pitchFamily="34" charset="0"/>
              </a:rPr>
              <a:t>o</a:t>
            </a:r>
            <a:r>
              <a:rPr lang="es-419" sz="1800" spc="-5" dirty="0">
                <a:solidFill>
                  <a:srgbClr val="000000"/>
                </a:solidFill>
                <a:effectLst/>
                <a:latin typeface="Arial" panose="020B0604020202020204" pitchFamily="34" charset="0"/>
                <a:ea typeface="Arial" panose="020B0604020202020204" pitchFamily="34" charset="0"/>
              </a:rPr>
              <a:t> </a:t>
            </a:r>
            <a:r>
              <a:rPr lang="es-419" sz="1800" spc="15" dirty="0">
                <a:solidFill>
                  <a:srgbClr val="000000"/>
                </a:solidFill>
                <a:effectLst/>
                <a:latin typeface="Arial" panose="020B0604020202020204" pitchFamily="34" charset="0"/>
                <a:ea typeface="Arial" panose="020B0604020202020204" pitchFamily="34" charset="0"/>
              </a:rPr>
              <a:t>g</a:t>
            </a:r>
            <a:r>
              <a:rPr lang="es-419" sz="1800" dirty="0">
                <a:solidFill>
                  <a:srgbClr val="000000"/>
                </a:solidFill>
                <a:effectLst/>
                <a:latin typeface="Arial" panose="020B0604020202020204" pitchFamily="34" charset="0"/>
                <a:ea typeface="Arial" panose="020B0604020202020204" pitchFamily="34" charset="0"/>
              </a:rPr>
              <a:t>e</a:t>
            </a:r>
            <a:r>
              <a:rPr lang="es-419" sz="1800" spc="-10" dirty="0">
                <a:solidFill>
                  <a:srgbClr val="000000"/>
                </a:solidFill>
                <a:effectLst/>
                <a:latin typeface="Arial" panose="020B0604020202020204" pitchFamily="34" charset="0"/>
                <a:ea typeface="Arial" panose="020B0604020202020204" pitchFamily="34" charset="0"/>
              </a:rPr>
              <a:t>s</a:t>
            </a:r>
            <a:r>
              <a:rPr lang="es-419" sz="1800" dirty="0">
                <a:solidFill>
                  <a:srgbClr val="000000"/>
                </a:solidFill>
                <a:effectLst/>
                <a:latin typeface="Arial" panose="020B0604020202020204" pitchFamily="34" charset="0"/>
                <a:ea typeface="Arial" panose="020B0604020202020204" pitchFamily="34" charset="0"/>
              </a:rPr>
              <a:t>tio</a:t>
            </a:r>
            <a:r>
              <a:rPr lang="es-419" sz="1800" spc="-5" dirty="0">
                <a:solidFill>
                  <a:srgbClr val="000000"/>
                </a:solidFill>
                <a:effectLst/>
                <a:latin typeface="Arial" panose="020B0604020202020204" pitchFamily="34" charset="0"/>
                <a:ea typeface="Arial" panose="020B0604020202020204" pitchFamily="34" charset="0"/>
              </a:rPr>
              <a:t>n</a:t>
            </a:r>
            <a:r>
              <a:rPr lang="es-419" sz="1800" dirty="0">
                <a:solidFill>
                  <a:srgbClr val="000000"/>
                </a:solidFill>
                <a:effectLst/>
                <a:latin typeface="Arial" panose="020B0604020202020204" pitchFamily="34" charset="0"/>
                <a:ea typeface="Arial" panose="020B0604020202020204" pitchFamily="34" charset="0"/>
              </a:rPr>
              <a:t>a.</a:t>
            </a:r>
            <a:endParaRPr lang="es-419" sz="1800" dirty="0">
              <a:solidFill>
                <a:srgbClr val="000000"/>
              </a:solidFill>
              <a:effectLst/>
              <a:latin typeface="Times New Roman" panose="02020603050405020304" pitchFamily="18" charset="0"/>
              <a:ea typeface="Calibri" panose="020F0502020204030204" pitchFamily="34" charset="0"/>
            </a:endParaRPr>
          </a:p>
          <a:p>
            <a:pPr marR="200025" algn="just">
              <a:lnSpc>
                <a:spcPct val="99000"/>
              </a:lnSpc>
            </a:pPr>
            <a:r>
              <a:rPr lang="es-419" sz="1800" dirty="0">
                <a:solidFill>
                  <a:srgbClr val="000000"/>
                </a:solidFill>
                <a:effectLst/>
                <a:latin typeface="Arial" panose="020B0604020202020204" pitchFamily="34" charset="0"/>
                <a:ea typeface="Arial" panose="020B0604020202020204" pitchFamily="34" charset="0"/>
              </a:rPr>
              <a:t> </a:t>
            </a:r>
            <a:endParaRPr lang="es-419" sz="1800" dirty="0">
              <a:effectLst/>
              <a:latin typeface="Times New Roman" panose="02020603050405020304" pitchFamily="18" charset="0"/>
              <a:ea typeface="Calibri" panose="020F0502020204030204" pitchFamily="34" charset="0"/>
            </a:endParaRPr>
          </a:p>
          <a:p>
            <a:pPr marR="200025" algn="just">
              <a:lnSpc>
                <a:spcPct val="99000"/>
              </a:lnSpc>
            </a:pPr>
            <a:r>
              <a:rPr lang="es-419" sz="1800" b="1" dirty="0">
                <a:solidFill>
                  <a:srgbClr val="000000"/>
                </a:solidFill>
                <a:effectLst/>
                <a:latin typeface="Arial" panose="020B0604020202020204" pitchFamily="34" charset="0"/>
                <a:ea typeface="Arial" panose="020B0604020202020204" pitchFamily="34" charset="0"/>
              </a:rPr>
              <a:t>Para la evaluación del segundo semestre: SERGUNDO CORTE</a:t>
            </a:r>
            <a:endParaRPr lang="es-419" sz="1800" dirty="0">
              <a:effectLst/>
              <a:latin typeface="Times New Roman" panose="02020603050405020304" pitchFamily="18" charset="0"/>
              <a:ea typeface="Calibri" panose="020F0502020204030204" pitchFamily="34" charset="0"/>
            </a:endParaRPr>
          </a:p>
          <a:p>
            <a:pPr marR="200025" algn="just">
              <a:lnSpc>
                <a:spcPct val="99000"/>
              </a:lnSpc>
            </a:pPr>
            <a:r>
              <a:rPr lang="es-419" sz="1800" b="1" dirty="0">
                <a:solidFill>
                  <a:srgbClr val="000000"/>
                </a:solidFill>
                <a:effectLst/>
                <a:latin typeface="Arial" panose="020B0604020202020204" pitchFamily="34" charset="0"/>
                <a:ea typeface="Arial" panose="020B0604020202020204" pitchFamily="34" charset="0"/>
              </a:rPr>
              <a:t> </a:t>
            </a:r>
            <a:endParaRPr lang="es-419" sz="1800" dirty="0">
              <a:effectLst/>
              <a:latin typeface="Times New Roman" panose="02020603050405020304" pitchFamily="18" charset="0"/>
              <a:ea typeface="Calibri" panose="020F0502020204030204" pitchFamily="34" charset="0"/>
            </a:endParaRPr>
          </a:p>
          <a:p>
            <a:pPr marL="342900" marR="198755" lvl="0" indent="-342900" algn="just">
              <a:buFont typeface="+mj-lt"/>
              <a:buAutoNum type="arabicPeriod"/>
            </a:pPr>
            <a:r>
              <a:rPr lang="es-419" sz="1800" dirty="0">
                <a:solidFill>
                  <a:srgbClr val="000000"/>
                </a:solidFill>
                <a:effectLst/>
                <a:latin typeface="Arial" panose="020B0604020202020204" pitchFamily="34" charset="0"/>
                <a:ea typeface="Arial" panose="020B0604020202020204" pitchFamily="34" charset="0"/>
              </a:rPr>
              <a:t>En</a:t>
            </a:r>
            <a:r>
              <a:rPr lang="es-419" sz="1800" spc="85" dirty="0">
                <a:solidFill>
                  <a:srgbClr val="000000"/>
                </a:solidFill>
                <a:effectLst/>
                <a:latin typeface="Arial" panose="020B0604020202020204" pitchFamily="34" charset="0"/>
                <a:ea typeface="Arial" panose="020B0604020202020204" pitchFamily="34" charset="0"/>
              </a:rPr>
              <a:t> </a:t>
            </a:r>
            <a:r>
              <a:rPr lang="es-419" sz="1800" dirty="0">
                <a:solidFill>
                  <a:srgbClr val="000000"/>
                </a:solidFill>
                <a:effectLst/>
                <a:latin typeface="Arial" panose="020B0604020202020204" pitchFamily="34" charset="0"/>
                <a:ea typeface="Arial" panose="020B0604020202020204" pitchFamily="34" charset="0"/>
              </a:rPr>
              <a:t>el</a:t>
            </a:r>
            <a:r>
              <a:rPr lang="es-419" sz="1800" spc="80" dirty="0">
                <a:solidFill>
                  <a:srgbClr val="000000"/>
                </a:solidFill>
                <a:effectLst/>
                <a:latin typeface="Arial" panose="020B0604020202020204" pitchFamily="34" charset="0"/>
                <a:ea typeface="Arial" panose="020B0604020202020204" pitchFamily="34" charset="0"/>
              </a:rPr>
              <a:t> </a:t>
            </a:r>
            <a:r>
              <a:rPr lang="es-419" sz="1800" spc="5" dirty="0">
                <a:solidFill>
                  <a:srgbClr val="000000"/>
                </a:solidFill>
                <a:effectLst/>
                <a:latin typeface="Arial" panose="020B0604020202020204" pitchFamily="34" charset="0"/>
                <a:ea typeface="Arial" panose="020B0604020202020204" pitchFamily="34" charset="0"/>
              </a:rPr>
              <a:t>m</a:t>
            </a:r>
            <a:r>
              <a:rPr lang="es-419" sz="1800" dirty="0">
                <a:solidFill>
                  <a:srgbClr val="000000"/>
                </a:solidFill>
                <a:effectLst/>
                <a:latin typeface="Arial" panose="020B0604020202020204" pitchFamily="34" charset="0"/>
                <a:ea typeface="Arial" panose="020B0604020202020204" pitchFamily="34" charset="0"/>
              </a:rPr>
              <a:t>es</a:t>
            </a:r>
            <a:r>
              <a:rPr lang="es-419" sz="1800" spc="85" dirty="0">
                <a:solidFill>
                  <a:srgbClr val="000000"/>
                </a:solidFill>
                <a:effectLst/>
                <a:latin typeface="Arial" panose="020B0604020202020204" pitchFamily="34" charset="0"/>
                <a:ea typeface="Arial" panose="020B0604020202020204" pitchFamily="34" charset="0"/>
              </a:rPr>
              <a:t> </a:t>
            </a:r>
            <a:r>
              <a:rPr lang="es-419" sz="1800" dirty="0">
                <a:solidFill>
                  <a:srgbClr val="000000"/>
                </a:solidFill>
                <a:effectLst/>
                <a:latin typeface="Arial" panose="020B0604020202020204" pitchFamily="34" charset="0"/>
                <a:ea typeface="Arial" panose="020B0604020202020204" pitchFamily="34" charset="0"/>
              </a:rPr>
              <a:t>de</a:t>
            </a:r>
            <a:r>
              <a:rPr lang="es-419" sz="1800" spc="90" dirty="0">
                <a:solidFill>
                  <a:srgbClr val="000000"/>
                </a:solidFill>
                <a:effectLst/>
                <a:latin typeface="Arial" panose="020B0604020202020204" pitchFamily="34" charset="0"/>
                <a:ea typeface="Arial" panose="020B0604020202020204" pitchFamily="34" charset="0"/>
              </a:rPr>
              <a:t> </a:t>
            </a:r>
            <a:r>
              <a:rPr lang="es-419" sz="1800" dirty="0">
                <a:solidFill>
                  <a:srgbClr val="000000"/>
                </a:solidFill>
                <a:effectLst/>
                <a:latin typeface="Arial" panose="020B0604020202020204" pitchFamily="34" charset="0"/>
                <a:ea typeface="Arial" panose="020B0604020202020204" pitchFamily="34" charset="0"/>
              </a:rPr>
              <a:t>no</a:t>
            </a:r>
            <a:r>
              <a:rPr lang="es-419" sz="1800" spc="-10" dirty="0">
                <a:solidFill>
                  <a:srgbClr val="000000"/>
                </a:solidFill>
                <a:effectLst/>
                <a:latin typeface="Arial" panose="020B0604020202020204" pitchFamily="34" charset="0"/>
                <a:ea typeface="Arial" panose="020B0604020202020204" pitchFamily="34" charset="0"/>
              </a:rPr>
              <a:t>vi</a:t>
            </a:r>
            <a:r>
              <a:rPr lang="es-419" sz="1800" dirty="0">
                <a:solidFill>
                  <a:srgbClr val="000000"/>
                </a:solidFill>
                <a:effectLst/>
                <a:latin typeface="Arial" panose="020B0604020202020204" pitchFamily="34" charset="0"/>
                <a:ea typeface="Arial" panose="020B0604020202020204" pitchFamily="34" charset="0"/>
              </a:rPr>
              <a:t>embr</a:t>
            </a:r>
            <a:r>
              <a:rPr lang="es-419" sz="1800" spc="-10" dirty="0">
                <a:solidFill>
                  <a:srgbClr val="000000"/>
                </a:solidFill>
                <a:effectLst/>
                <a:latin typeface="Arial" panose="020B0604020202020204" pitchFamily="34" charset="0"/>
                <a:ea typeface="Arial" panose="020B0604020202020204" pitchFamily="34" charset="0"/>
              </a:rPr>
              <a:t>e</a:t>
            </a:r>
            <a:r>
              <a:rPr lang="es-419" sz="1800" dirty="0">
                <a:solidFill>
                  <a:srgbClr val="000000"/>
                </a:solidFill>
                <a:effectLst/>
                <a:latin typeface="Arial" panose="020B0604020202020204" pitchFamily="34" charset="0"/>
                <a:ea typeface="Arial" panose="020B0604020202020204" pitchFamily="34" charset="0"/>
              </a:rPr>
              <a:t>,</a:t>
            </a:r>
            <a:r>
              <a:rPr lang="es-419" sz="1800" spc="90" dirty="0">
                <a:solidFill>
                  <a:srgbClr val="000000"/>
                </a:solidFill>
                <a:effectLst/>
                <a:latin typeface="Arial" panose="020B0604020202020204" pitchFamily="34" charset="0"/>
                <a:ea typeface="Arial" panose="020B0604020202020204" pitchFamily="34" charset="0"/>
              </a:rPr>
              <a:t> </a:t>
            </a:r>
            <a:r>
              <a:rPr lang="es-419" sz="1800" dirty="0">
                <a:solidFill>
                  <a:srgbClr val="000000"/>
                </a:solidFill>
                <a:effectLst/>
                <a:latin typeface="Arial" panose="020B0604020202020204" pitchFamily="34" charset="0"/>
                <a:ea typeface="Arial" panose="020B0604020202020204" pitchFamily="34" charset="0"/>
              </a:rPr>
              <a:t>el</a:t>
            </a:r>
            <a:r>
              <a:rPr lang="es-419" sz="1800" spc="85" dirty="0">
                <a:solidFill>
                  <a:srgbClr val="000000"/>
                </a:solidFill>
                <a:effectLst/>
                <a:latin typeface="Arial" panose="020B0604020202020204" pitchFamily="34" charset="0"/>
                <a:ea typeface="Arial" panose="020B0604020202020204" pitchFamily="34" charset="0"/>
              </a:rPr>
              <a:t> </a:t>
            </a:r>
            <a:r>
              <a:rPr lang="es-419" sz="1800" dirty="0">
                <a:solidFill>
                  <a:srgbClr val="000000"/>
                </a:solidFill>
                <a:effectLst/>
                <a:latin typeface="Arial" panose="020B0604020202020204" pitchFamily="34" charset="0"/>
                <a:ea typeface="Arial" panose="020B0604020202020204" pitchFamily="34" charset="0"/>
              </a:rPr>
              <a:t>J</a:t>
            </a:r>
            <a:r>
              <a:rPr lang="es-419" sz="1800" spc="-10" dirty="0">
                <a:solidFill>
                  <a:srgbClr val="000000"/>
                </a:solidFill>
                <a:effectLst/>
                <a:latin typeface="Arial" panose="020B0604020202020204" pitchFamily="34" charset="0"/>
                <a:ea typeface="Arial" panose="020B0604020202020204" pitchFamily="34" charset="0"/>
              </a:rPr>
              <a:t>e</a:t>
            </a:r>
            <a:r>
              <a:rPr lang="es-419" sz="1800" spc="10" dirty="0">
                <a:solidFill>
                  <a:srgbClr val="000000"/>
                </a:solidFill>
                <a:effectLst/>
                <a:latin typeface="Arial" panose="020B0604020202020204" pitchFamily="34" charset="0"/>
                <a:ea typeface="Arial" panose="020B0604020202020204" pitchFamily="34" charset="0"/>
              </a:rPr>
              <a:t>f</a:t>
            </a:r>
            <a:r>
              <a:rPr lang="es-419" sz="1800" dirty="0">
                <a:solidFill>
                  <a:srgbClr val="000000"/>
                </a:solidFill>
                <a:effectLst/>
                <a:latin typeface="Arial" panose="020B0604020202020204" pitchFamily="34" charset="0"/>
                <a:ea typeface="Arial" panose="020B0604020202020204" pitchFamily="34" charset="0"/>
              </a:rPr>
              <a:t>e</a:t>
            </a:r>
            <a:r>
              <a:rPr lang="es-419" sz="1800" spc="90" dirty="0">
                <a:solidFill>
                  <a:srgbClr val="000000"/>
                </a:solidFill>
                <a:effectLst/>
                <a:latin typeface="Arial" panose="020B0604020202020204" pitchFamily="34" charset="0"/>
                <a:ea typeface="Arial" panose="020B0604020202020204" pitchFamily="34" charset="0"/>
              </a:rPr>
              <a:t> </a:t>
            </a:r>
            <a:r>
              <a:rPr lang="es-419" sz="1800" dirty="0">
                <a:solidFill>
                  <a:srgbClr val="000000"/>
                </a:solidFill>
                <a:effectLst/>
                <a:latin typeface="Arial" panose="020B0604020202020204" pitchFamily="34" charset="0"/>
                <a:ea typeface="Arial" panose="020B0604020202020204" pitchFamily="34" charset="0"/>
              </a:rPr>
              <a:t>de</a:t>
            </a:r>
            <a:r>
              <a:rPr lang="es-419" sz="1800" spc="85" dirty="0">
                <a:solidFill>
                  <a:srgbClr val="000000"/>
                </a:solidFill>
                <a:effectLst/>
                <a:latin typeface="Arial" panose="020B0604020202020204" pitchFamily="34" charset="0"/>
                <a:ea typeface="Arial" panose="020B0604020202020204" pitchFamily="34" charset="0"/>
              </a:rPr>
              <a:t> </a:t>
            </a:r>
            <a:r>
              <a:rPr lang="es-419" sz="1800" spc="-15" dirty="0">
                <a:solidFill>
                  <a:srgbClr val="000000"/>
                </a:solidFill>
                <a:effectLst/>
                <a:latin typeface="Arial" panose="020B0604020202020204" pitchFamily="34" charset="0"/>
                <a:ea typeface="Arial" panose="020B0604020202020204" pitchFamily="34" charset="0"/>
              </a:rPr>
              <a:t>P</a:t>
            </a:r>
            <a:r>
              <a:rPr lang="es-419" sz="1800" dirty="0">
                <a:solidFill>
                  <a:srgbClr val="000000"/>
                </a:solidFill>
                <a:effectLst/>
                <a:latin typeface="Arial" panose="020B0604020202020204" pitchFamily="34" charset="0"/>
                <a:ea typeface="Arial" panose="020B0604020202020204" pitchFamily="34" charset="0"/>
              </a:rPr>
              <a:t>ro</a:t>
            </a:r>
            <a:r>
              <a:rPr lang="es-419" sz="1800" spc="-10" dirty="0">
                <a:solidFill>
                  <a:srgbClr val="000000"/>
                </a:solidFill>
                <a:effectLst/>
                <a:latin typeface="Arial" panose="020B0604020202020204" pitchFamily="34" charset="0"/>
                <a:ea typeface="Arial" panose="020B0604020202020204" pitchFamily="34" charset="0"/>
              </a:rPr>
              <a:t>y</a:t>
            </a:r>
            <a:r>
              <a:rPr lang="es-419" sz="1800" dirty="0">
                <a:solidFill>
                  <a:srgbClr val="000000"/>
                </a:solidFill>
                <a:effectLst/>
                <a:latin typeface="Arial" panose="020B0604020202020204" pitchFamily="34" charset="0"/>
                <a:ea typeface="Arial" panose="020B0604020202020204" pitchFamily="34" charset="0"/>
              </a:rPr>
              <a:t>ecto,</a:t>
            </a:r>
            <a:r>
              <a:rPr lang="es-419" sz="1800" spc="90" dirty="0">
                <a:solidFill>
                  <a:srgbClr val="000000"/>
                </a:solidFill>
                <a:effectLst/>
                <a:latin typeface="Arial" panose="020B0604020202020204" pitchFamily="34" charset="0"/>
                <a:ea typeface="Arial" panose="020B0604020202020204" pitchFamily="34" charset="0"/>
              </a:rPr>
              <a:t> </a:t>
            </a:r>
            <a:r>
              <a:rPr lang="es-419" sz="1800" spc="-10" dirty="0">
                <a:solidFill>
                  <a:srgbClr val="000000"/>
                </a:solidFill>
                <a:effectLst/>
                <a:latin typeface="Arial" panose="020B0604020202020204" pitchFamily="34" charset="0"/>
                <a:ea typeface="Arial" panose="020B0604020202020204" pitchFamily="34" charset="0"/>
              </a:rPr>
              <a:t>d</a:t>
            </a:r>
            <a:r>
              <a:rPr lang="es-419" sz="1800" dirty="0">
                <a:solidFill>
                  <a:srgbClr val="000000"/>
                </a:solidFill>
                <a:effectLst/>
                <a:latin typeface="Arial" panose="020B0604020202020204" pitchFamily="34" charset="0"/>
                <a:ea typeface="Arial" panose="020B0604020202020204" pitchFamily="34" charset="0"/>
              </a:rPr>
              <a:t>e</a:t>
            </a:r>
            <a:r>
              <a:rPr lang="es-419" sz="1800" spc="85" dirty="0">
                <a:solidFill>
                  <a:srgbClr val="000000"/>
                </a:solidFill>
                <a:effectLst/>
                <a:latin typeface="Arial" panose="020B0604020202020204" pitchFamily="34" charset="0"/>
                <a:ea typeface="Arial" panose="020B0604020202020204" pitchFamily="34" charset="0"/>
              </a:rPr>
              <a:t> </a:t>
            </a:r>
            <a:r>
              <a:rPr lang="es-419" sz="1800" dirty="0">
                <a:solidFill>
                  <a:srgbClr val="000000"/>
                </a:solidFill>
                <a:effectLst/>
                <a:latin typeface="Arial" panose="020B0604020202020204" pitchFamily="34" charset="0"/>
                <a:ea typeface="Arial" panose="020B0604020202020204" pitchFamily="34" charset="0"/>
              </a:rPr>
              <a:t>conjun</a:t>
            </a:r>
            <a:r>
              <a:rPr lang="es-419" sz="1800" spc="5" dirty="0">
                <a:solidFill>
                  <a:srgbClr val="000000"/>
                </a:solidFill>
                <a:effectLst/>
                <a:latin typeface="Arial" panose="020B0604020202020204" pitchFamily="34" charset="0"/>
                <a:ea typeface="Arial" panose="020B0604020202020204" pitchFamily="34" charset="0"/>
              </a:rPr>
              <a:t>t</a:t>
            </a:r>
            <a:r>
              <a:rPr lang="es-419" sz="1800" dirty="0">
                <a:solidFill>
                  <a:srgbClr val="000000"/>
                </a:solidFill>
                <a:effectLst/>
                <a:latin typeface="Arial" panose="020B0604020202020204" pitchFamily="34" charset="0"/>
                <a:ea typeface="Arial" panose="020B0604020202020204" pitchFamily="34" charset="0"/>
              </a:rPr>
              <a:t>o</a:t>
            </a:r>
            <a:r>
              <a:rPr lang="es-419" sz="1800" spc="75" dirty="0">
                <a:solidFill>
                  <a:srgbClr val="000000"/>
                </a:solidFill>
                <a:effectLst/>
                <a:latin typeface="Arial" panose="020B0604020202020204" pitchFamily="34" charset="0"/>
                <a:ea typeface="Arial" panose="020B0604020202020204" pitchFamily="34" charset="0"/>
              </a:rPr>
              <a:t> </a:t>
            </a:r>
            <a:r>
              <a:rPr lang="es-419" sz="1800" dirty="0">
                <a:solidFill>
                  <a:srgbClr val="000000"/>
                </a:solidFill>
                <a:effectLst/>
                <a:latin typeface="Arial" panose="020B0604020202020204" pitchFamily="34" charset="0"/>
                <a:ea typeface="Arial" panose="020B0604020202020204" pitchFamily="34" charset="0"/>
              </a:rPr>
              <a:t>con</a:t>
            </a:r>
            <a:r>
              <a:rPr lang="es-419" sz="1800" spc="85" dirty="0">
                <a:solidFill>
                  <a:srgbClr val="000000"/>
                </a:solidFill>
                <a:effectLst/>
                <a:latin typeface="Arial" panose="020B0604020202020204" pitchFamily="34" charset="0"/>
                <a:ea typeface="Arial" panose="020B0604020202020204" pitchFamily="34" charset="0"/>
              </a:rPr>
              <a:t> </a:t>
            </a:r>
            <a:r>
              <a:rPr lang="es-419" sz="1800" dirty="0">
                <a:solidFill>
                  <a:srgbClr val="000000"/>
                </a:solidFill>
                <a:effectLst/>
                <a:latin typeface="Arial" panose="020B0604020202020204" pitchFamily="34" charset="0"/>
                <a:ea typeface="Arial" panose="020B0604020202020204" pitchFamily="34" charset="0"/>
              </a:rPr>
              <a:t>los</a:t>
            </a:r>
            <a:r>
              <a:rPr lang="es-419" sz="1800" spc="80" dirty="0">
                <a:solidFill>
                  <a:srgbClr val="000000"/>
                </a:solidFill>
                <a:effectLst/>
                <a:latin typeface="Arial" panose="020B0604020202020204" pitchFamily="34" charset="0"/>
                <a:ea typeface="Arial" panose="020B0604020202020204" pitchFamily="34" charset="0"/>
              </a:rPr>
              <a:t> </a:t>
            </a:r>
            <a:r>
              <a:rPr lang="es-419" sz="1800" spc="5" dirty="0">
                <a:solidFill>
                  <a:srgbClr val="000000"/>
                </a:solidFill>
                <a:effectLst/>
                <a:latin typeface="Arial" panose="020B0604020202020204" pitchFamily="34" charset="0"/>
                <a:ea typeface="Arial" panose="020B0604020202020204" pitchFamily="34" charset="0"/>
              </a:rPr>
              <a:t>r</a:t>
            </a:r>
            <a:r>
              <a:rPr lang="es-419" sz="1800" dirty="0">
                <a:solidFill>
                  <a:srgbClr val="000000"/>
                </a:solidFill>
                <a:effectLst/>
                <a:latin typeface="Arial" panose="020B0604020202020204" pitchFamily="34" charset="0"/>
                <a:ea typeface="Arial" panose="020B0604020202020204" pitchFamily="34" charset="0"/>
              </a:rPr>
              <a:t>es</a:t>
            </a:r>
            <a:r>
              <a:rPr lang="es-419" sz="1800" spc="-10" dirty="0">
                <a:solidFill>
                  <a:srgbClr val="000000"/>
                </a:solidFill>
                <a:effectLst/>
                <a:latin typeface="Arial" panose="020B0604020202020204" pitchFamily="34" charset="0"/>
                <a:ea typeface="Arial" panose="020B0604020202020204" pitchFamily="34" charset="0"/>
              </a:rPr>
              <a:t>p</a:t>
            </a:r>
            <a:r>
              <a:rPr lang="es-419" sz="1800" dirty="0">
                <a:solidFill>
                  <a:srgbClr val="000000"/>
                </a:solidFill>
                <a:effectLst/>
                <a:latin typeface="Arial" panose="020B0604020202020204" pitchFamily="34" charset="0"/>
                <a:ea typeface="Arial" panose="020B0604020202020204" pitchFamily="34" charset="0"/>
              </a:rPr>
              <a:t>o</a:t>
            </a:r>
            <a:r>
              <a:rPr lang="es-419" sz="1800" spc="-5" dirty="0">
                <a:solidFill>
                  <a:srgbClr val="000000"/>
                </a:solidFill>
                <a:effectLst/>
                <a:latin typeface="Arial" panose="020B0604020202020204" pitchFamily="34" charset="0"/>
                <a:ea typeface="Arial" panose="020B0604020202020204" pitchFamily="34" charset="0"/>
              </a:rPr>
              <a:t>n</a:t>
            </a:r>
            <a:r>
              <a:rPr lang="es-419" sz="1800" dirty="0">
                <a:solidFill>
                  <a:srgbClr val="000000"/>
                </a:solidFill>
                <a:effectLst/>
                <a:latin typeface="Arial" panose="020B0604020202020204" pitchFamily="34" charset="0"/>
                <a:ea typeface="Arial" panose="020B0604020202020204" pitchFamily="34" charset="0"/>
              </a:rPr>
              <a:t>sa</a:t>
            </a:r>
            <a:r>
              <a:rPr lang="es-419" sz="1800" spc="-5" dirty="0">
                <a:solidFill>
                  <a:srgbClr val="000000"/>
                </a:solidFill>
                <a:effectLst/>
                <a:latin typeface="Arial" panose="020B0604020202020204" pitchFamily="34" charset="0"/>
                <a:ea typeface="Arial" panose="020B0604020202020204" pitchFamily="34" charset="0"/>
              </a:rPr>
              <a:t>bl</a:t>
            </a:r>
            <a:r>
              <a:rPr lang="es-419" sz="1800" dirty="0">
                <a:solidFill>
                  <a:srgbClr val="000000"/>
                </a:solidFill>
                <a:effectLst/>
                <a:latin typeface="Arial" panose="020B0604020202020204" pitchFamily="34" charset="0"/>
                <a:ea typeface="Arial" panose="020B0604020202020204" pitchFamily="34" charset="0"/>
              </a:rPr>
              <a:t>es</a:t>
            </a:r>
            <a:r>
              <a:rPr lang="es-419" sz="1800" spc="85" dirty="0">
                <a:solidFill>
                  <a:srgbClr val="000000"/>
                </a:solidFill>
                <a:effectLst/>
                <a:latin typeface="Arial" panose="020B0604020202020204" pitchFamily="34" charset="0"/>
                <a:ea typeface="Arial" panose="020B0604020202020204" pitchFamily="34" charset="0"/>
              </a:rPr>
              <a:t> </a:t>
            </a:r>
            <a:r>
              <a:rPr lang="es-419" sz="1800" dirty="0">
                <a:solidFill>
                  <a:srgbClr val="000000"/>
                </a:solidFill>
                <a:effectLst/>
                <a:latin typeface="Arial" panose="020B0604020202020204" pitchFamily="34" charset="0"/>
                <a:ea typeface="Arial" panose="020B0604020202020204" pitchFamily="34" charset="0"/>
              </a:rPr>
              <a:t>de</a:t>
            </a:r>
            <a:r>
              <a:rPr lang="es-419" sz="1800" spc="85" dirty="0">
                <a:solidFill>
                  <a:srgbClr val="000000"/>
                </a:solidFill>
                <a:effectLst/>
                <a:latin typeface="Arial" panose="020B0604020202020204" pitchFamily="34" charset="0"/>
                <a:ea typeface="Arial" panose="020B0604020202020204" pitchFamily="34" charset="0"/>
              </a:rPr>
              <a:t> </a:t>
            </a:r>
            <a:r>
              <a:rPr lang="es-419" sz="1800" dirty="0">
                <a:solidFill>
                  <a:srgbClr val="000000"/>
                </a:solidFill>
                <a:effectLst/>
                <a:latin typeface="Arial" panose="020B0604020202020204" pitchFamily="34" charset="0"/>
                <a:ea typeface="Arial" panose="020B0604020202020204" pitchFamily="34" charset="0"/>
              </a:rPr>
              <a:t>cada</a:t>
            </a:r>
            <a:r>
              <a:rPr lang="es-419" sz="1800" spc="85" dirty="0">
                <a:solidFill>
                  <a:srgbClr val="000000"/>
                </a:solidFill>
                <a:effectLst/>
                <a:latin typeface="Arial" panose="020B0604020202020204" pitchFamily="34" charset="0"/>
                <a:ea typeface="Arial" panose="020B0604020202020204" pitchFamily="34" charset="0"/>
              </a:rPr>
              <a:t> </a:t>
            </a:r>
            <a:r>
              <a:rPr lang="es-419" sz="1800" spc="5" dirty="0">
                <a:solidFill>
                  <a:srgbClr val="000000"/>
                </a:solidFill>
                <a:effectLst/>
                <a:latin typeface="Arial" panose="020B0604020202020204" pitchFamily="34" charset="0"/>
                <a:ea typeface="Arial" panose="020B0604020202020204" pitchFamily="34" charset="0"/>
              </a:rPr>
              <a:t>r</a:t>
            </a:r>
            <a:r>
              <a:rPr lang="es-419" sz="1800" dirty="0">
                <a:solidFill>
                  <a:srgbClr val="000000"/>
                </a:solidFill>
                <a:effectLst/>
                <a:latin typeface="Arial" panose="020B0604020202020204" pitchFamily="34" charset="0"/>
                <a:ea typeface="Arial" panose="020B0604020202020204" pitchFamily="34" charset="0"/>
              </a:rPr>
              <a:t>esu</a:t>
            </a:r>
            <a:r>
              <a:rPr lang="es-419" sz="1800" spc="-5" dirty="0">
                <a:solidFill>
                  <a:srgbClr val="000000"/>
                </a:solidFill>
                <a:effectLst/>
                <a:latin typeface="Arial" panose="020B0604020202020204" pitchFamily="34" charset="0"/>
                <a:ea typeface="Arial" panose="020B0604020202020204" pitchFamily="34" charset="0"/>
              </a:rPr>
              <a:t>lt</a:t>
            </a:r>
            <a:r>
              <a:rPr lang="es-419" sz="1800" dirty="0">
                <a:solidFill>
                  <a:srgbClr val="000000"/>
                </a:solidFill>
                <a:effectLst/>
                <a:latin typeface="Arial" panose="020B0604020202020204" pitchFamily="34" charset="0"/>
                <a:ea typeface="Arial" panose="020B0604020202020204" pitchFamily="34" charset="0"/>
              </a:rPr>
              <a:t>a</a:t>
            </a:r>
            <a:r>
              <a:rPr lang="es-419" sz="1800" spc="-5" dirty="0">
                <a:solidFill>
                  <a:srgbClr val="000000"/>
                </a:solidFill>
                <a:effectLst/>
                <a:latin typeface="Arial" panose="020B0604020202020204" pitchFamily="34" charset="0"/>
                <a:ea typeface="Arial" panose="020B0604020202020204" pitchFamily="34" charset="0"/>
              </a:rPr>
              <a:t>d</a:t>
            </a:r>
            <a:r>
              <a:rPr lang="es-419" sz="1800" dirty="0">
                <a:solidFill>
                  <a:srgbClr val="000000"/>
                </a:solidFill>
                <a:effectLst/>
                <a:latin typeface="Arial" panose="020B0604020202020204" pitchFamily="34" charset="0"/>
                <a:ea typeface="Arial" panose="020B0604020202020204" pitchFamily="34" charset="0"/>
              </a:rPr>
              <a:t>o, e</a:t>
            </a:r>
            <a:r>
              <a:rPr lang="es-419" sz="1800" spc="-5" dirty="0">
                <a:solidFill>
                  <a:srgbClr val="000000"/>
                </a:solidFill>
                <a:effectLst/>
                <a:latin typeface="Arial" panose="020B0604020202020204" pitchFamily="34" charset="0"/>
                <a:ea typeface="Arial" panose="020B0604020202020204" pitchFamily="34" charset="0"/>
              </a:rPr>
              <a:t>l</a:t>
            </a:r>
            <a:r>
              <a:rPr lang="es-419" sz="1800" dirty="0">
                <a:solidFill>
                  <a:srgbClr val="000000"/>
                </a:solidFill>
                <a:effectLst/>
                <a:latin typeface="Arial" panose="020B0604020202020204" pitchFamily="34" charset="0"/>
                <a:ea typeface="Arial" panose="020B0604020202020204" pitchFamily="34" charset="0"/>
              </a:rPr>
              <a:t>abora</a:t>
            </a:r>
            <a:r>
              <a:rPr lang="es-419" sz="1800" spc="95" dirty="0">
                <a:solidFill>
                  <a:srgbClr val="000000"/>
                </a:solidFill>
                <a:effectLst/>
                <a:latin typeface="Arial" panose="020B0604020202020204" pitchFamily="34" charset="0"/>
                <a:ea typeface="Arial" panose="020B0604020202020204" pitchFamily="34" charset="0"/>
              </a:rPr>
              <a:t> </a:t>
            </a:r>
            <a:r>
              <a:rPr lang="es-419" sz="1800" dirty="0">
                <a:solidFill>
                  <a:srgbClr val="000000"/>
                </a:solidFill>
                <a:effectLst/>
                <a:latin typeface="Arial" panose="020B0604020202020204" pitchFamily="34" charset="0"/>
                <a:ea typeface="Arial" panose="020B0604020202020204" pitchFamily="34" charset="0"/>
              </a:rPr>
              <a:t>el</a:t>
            </a:r>
            <a:r>
              <a:rPr lang="es-419" sz="1800" spc="80" dirty="0">
                <a:solidFill>
                  <a:srgbClr val="000000"/>
                </a:solidFill>
                <a:effectLst/>
                <a:latin typeface="Arial" panose="020B0604020202020204" pitchFamily="34" charset="0"/>
                <a:ea typeface="Arial" panose="020B0604020202020204" pitchFamily="34" charset="0"/>
              </a:rPr>
              <a:t> </a:t>
            </a:r>
            <a:r>
              <a:rPr lang="es-419" sz="1800" spc="5" dirty="0">
                <a:solidFill>
                  <a:srgbClr val="000000"/>
                </a:solidFill>
                <a:effectLst/>
                <a:latin typeface="Arial" panose="020B0604020202020204" pitchFamily="34" charset="0"/>
                <a:ea typeface="Arial" panose="020B0604020202020204" pitchFamily="34" charset="0"/>
              </a:rPr>
              <a:t>I</a:t>
            </a:r>
            <a:r>
              <a:rPr lang="es-419" sz="1800" spc="-10" dirty="0">
                <a:solidFill>
                  <a:srgbClr val="000000"/>
                </a:solidFill>
                <a:effectLst/>
                <a:latin typeface="Arial" panose="020B0604020202020204" pitchFamily="34" charset="0"/>
                <a:ea typeface="Arial" panose="020B0604020202020204" pitchFamily="34" charset="0"/>
              </a:rPr>
              <a:t>n</a:t>
            </a:r>
            <a:r>
              <a:rPr lang="es-419" sz="1800" dirty="0">
                <a:solidFill>
                  <a:srgbClr val="000000"/>
                </a:solidFill>
                <a:effectLst/>
                <a:latin typeface="Arial" panose="020B0604020202020204" pitchFamily="34" charset="0"/>
                <a:ea typeface="Arial" panose="020B0604020202020204" pitchFamily="34" charset="0"/>
              </a:rPr>
              <a:t>fo</a:t>
            </a:r>
            <a:r>
              <a:rPr lang="es-419" sz="1800" spc="-5" dirty="0">
                <a:solidFill>
                  <a:srgbClr val="000000"/>
                </a:solidFill>
                <a:effectLst/>
                <a:latin typeface="Arial" panose="020B0604020202020204" pitchFamily="34" charset="0"/>
                <a:ea typeface="Arial" panose="020B0604020202020204" pitchFamily="34" charset="0"/>
              </a:rPr>
              <a:t>r</a:t>
            </a:r>
            <a:r>
              <a:rPr lang="es-419" sz="1800" dirty="0">
                <a:solidFill>
                  <a:srgbClr val="000000"/>
                </a:solidFill>
                <a:effectLst/>
                <a:latin typeface="Arial" panose="020B0604020202020204" pitchFamily="34" charset="0"/>
                <a:ea typeface="Arial" panose="020B0604020202020204" pitchFamily="34" charset="0"/>
              </a:rPr>
              <a:t>me</a:t>
            </a:r>
            <a:r>
              <a:rPr lang="es-419" sz="1800" spc="90" dirty="0">
                <a:solidFill>
                  <a:srgbClr val="000000"/>
                </a:solidFill>
                <a:effectLst/>
                <a:latin typeface="Arial" panose="020B0604020202020204" pitchFamily="34" charset="0"/>
                <a:ea typeface="Arial" panose="020B0604020202020204" pitchFamily="34" charset="0"/>
              </a:rPr>
              <a:t> </a:t>
            </a:r>
            <a:r>
              <a:rPr lang="es-419" sz="1800" spc="-5" dirty="0">
                <a:solidFill>
                  <a:srgbClr val="000000"/>
                </a:solidFill>
                <a:effectLst/>
                <a:latin typeface="Arial" panose="020B0604020202020204" pitchFamily="34" charset="0"/>
                <a:ea typeface="Arial" panose="020B0604020202020204" pitchFamily="34" charset="0"/>
              </a:rPr>
              <a:t>Ci</a:t>
            </a:r>
            <a:r>
              <a:rPr lang="es-419" sz="1800" dirty="0">
                <a:solidFill>
                  <a:srgbClr val="000000"/>
                </a:solidFill>
                <a:effectLst/>
                <a:latin typeface="Arial" panose="020B0604020202020204" pitchFamily="34" charset="0"/>
                <a:ea typeface="Arial" panose="020B0604020202020204" pitchFamily="34" charset="0"/>
              </a:rPr>
              <a:t>en</a:t>
            </a:r>
            <a:r>
              <a:rPr lang="es-419" sz="1800" spc="-10" dirty="0">
                <a:solidFill>
                  <a:srgbClr val="000000"/>
                </a:solidFill>
                <a:effectLst/>
                <a:latin typeface="Arial" panose="020B0604020202020204" pitchFamily="34" charset="0"/>
                <a:ea typeface="Arial" panose="020B0604020202020204" pitchFamily="34" charset="0"/>
              </a:rPr>
              <a:t>t</a:t>
            </a:r>
            <a:r>
              <a:rPr lang="es-419" sz="1800" spc="-15" dirty="0">
                <a:solidFill>
                  <a:srgbClr val="000000"/>
                </a:solidFill>
                <a:effectLst/>
                <a:latin typeface="Arial" panose="020B0604020202020204" pitchFamily="34" charset="0"/>
                <a:ea typeface="Arial" panose="020B0604020202020204" pitchFamily="34" charset="0"/>
              </a:rPr>
              <a:t>í</a:t>
            </a:r>
            <a:r>
              <a:rPr lang="es-419" sz="1800" spc="10" dirty="0">
                <a:solidFill>
                  <a:srgbClr val="000000"/>
                </a:solidFill>
                <a:effectLst/>
                <a:latin typeface="Arial" panose="020B0604020202020204" pitchFamily="34" charset="0"/>
                <a:ea typeface="Arial" panose="020B0604020202020204" pitchFamily="34" charset="0"/>
              </a:rPr>
              <a:t>f</a:t>
            </a:r>
            <a:r>
              <a:rPr lang="es-419" sz="1800" dirty="0">
                <a:solidFill>
                  <a:srgbClr val="000000"/>
                </a:solidFill>
                <a:effectLst/>
                <a:latin typeface="Arial" panose="020B0604020202020204" pitchFamily="34" charset="0"/>
                <a:ea typeface="Arial" panose="020B0604020202020204" pitchFamily="34" charset="0"/>
              </a:rPr>
              <a:t>ico</a:t>
            </a:r>
            <a:r>
              <a:rPr lang="es-419" sz="1800" spc="80" dirty="0">
                <a:solidFill>
                  <a:srgbClr val="000000"/>
                </a:solidFill>
                <a:effectLst/>
                <a:latin typeface="Arial" panose="020B0604020202020204" pitchFamily="34" charset="0"/>
                <a:ea typeface="Arial" panose="020B0604020202020204" pitchFamily="34" charset="0"/>
              </a:rPr>
              <a:t> </a:t>
            </a:r>
            <a:r>
              <a:rPr lang="es-419" sz="1800" spc="10" dirty="0">
                <a:solidFill>
                  <a:srgbClr val="000000"/>
                </a:solidFill>
                <a:effectLst/>
                <a:latin typeface="Arial" panose="020B0604020202020204" pitchFamily="34" charset="0"/>
                <a:ea typeface="Arial" panose="020B0604020202020204" pitchFamily="34" charset="0"/>
              </a:rPr>
              <a:t>T</a:t>
            </a:r>
            <a:r>
              <a:rPr lang="es-419" sz="1800" dirty="0">
                <a:solidFill>
                  <a:srgbClr val="000000"/>
                </a:solidFill>
                <a:effectLst/>
                <a:latin typeface="Arial" panose="020B0604020202020204" pitchFamily="34" charset="0"/>
                <a:ea typeface="Arial" panose="020B0604020202020204" pitchFamily="34" charset="0"/>
              </a:rPr>
              <a:t>écn</a:t>
            </a:r>
            <a:r>
              <a:rPr lang="es-419" sz="1800" spc="-5" dirty="0">
                <a:solidFill>
                  <a:srgbClr val="000000"/>
                </a:solidFill>
                <a:effectLst/>
                <a:latin typeface="Arial" panose="020B0604020202020204" pitchFamily="34" charset="0"/>
                <a:ea typeface="Arial" panose="020B0604020202020204" pitchFamily="34" charset="0"/>
              </a:rPr>
              <a:t>i</a:t>
            </a:r>
            <a:r>
              <a:rPr lang="es-419" sz="1800" dirty="0">
                <a:solidFill>
                  <a:srgbClr val="000000"/>
                </a:solidFill>
                <a:effectLst/>
                <a:latin typeface="Arial" panose="020B0604020202020204" pitchFamily="34" charset="0"/>
                <a:ea typeface="Arial" panose="020B0604020202020204" pitchFamily="34" charset="0"/>
              </a:rPr>
              <a:t>co</a:t>
            </a:r>
            <a:r>
              <a:rPr lang="es-419" sz="1800" spc="100" dirty="0">
                <a:solidFill>
                  <a:srgbClr val="000000"/>
                </a:solidFill>
                <a:effectLst/>
                <a:latin typeface="Arial" panose="020B0604020202020204" pitchFamily="34" charset="0"/>
                <a:ea typeface="Arial" panose="020B0604020202020204" pitchFamily="34" charset="0"/>
              </a:rPr>
              <a:t> </a:t>
            </a:r>
            <a:r>
              <a:rPr lang="es-419" sz="1800" dirty="0">
                <a:solidFill>
                  <a:srgbClr val="000000"/>
                </a:solidFill>
                <a:effectLst/>
                <a:latin typeface="Arial" panose="020B0604020202020204" pitchFamily="34" charset="0"/>
                <a:ea typeface="Arial" panose="020B0604020202020204" pitchFamily="34" charset="0"/>
              </a:rPr>
              <a:t>anu</a:t>
            </a:r>
            <a:r>
              <a:rPr lang="es-419" sz="1800" spc="-5" dirty="0">
                <a:solidFill>
                  <a:srgbClr val="000000"/>
                </a:solidFill>
                <a:effectLst/>
                <a:latin typeface="Arial" panose="020B0604020202020204" pitchFamily="34" charset="0"/>
                <a:ea typeface="Arial" panose="020B0604020202020204" pitchFamily="34" charset="0"/>
              </a:rPr>
              <a:t>a</a:t>
            </a:r>
            <a:r>
              <a:rPr lang="es-419" sz="1800" dirty="0">
                <a:solidFill>
                  <a:srgbClr val="000000"/>
                </a:solidFill>
                <a:effectLst/>
                <a:latin typeface="Arial" panose="020B0604020202020204" pitchFamily="34" charset="0"/>
                <a:ea typeface="Arial" panose="020B0604020202020204" pitchFamily="34" charset="0"/>
              </a:rPr>
              <a:t>l</a:t>
            </a:r>
            <a:r>
              <a:rPr lang="es-419" sz="1800" spc="95" dirty="0">
                <a:solidFill>
                  <a:srgbClr val="000000"/>
                </a:solidFill>
                <a:effectLst/>
                <a:latin typeface="Arial" panose="020B0604020202020204" pitchFamily="34" charset="0"/>
                <a:ea typeface="Arial" panose="020B0604020202020204" pitchFamily="34" charset="0"/>
              </a:rPr>
              <a:t> </a:t>
            </a:r>
            <a:r>
              <a:rPr lang="es-419" sz="1800" dirty="0">
                <a:solidFill>
                  <a:srgbClr val="000000"/>
                </a:solidFill>
                <a:effectLst/>
                <a:latin typeface="Arial" panose="020B0604020202020204" pitchFamily="34" charset="0"/>
                <a:ea typeface="Arial" panose="020B0604020202020204" pitchFamily="34" charset="0"/>
              </a:rPr>
              <a:t>de</a:t>
            </a:r>
            <a:r>
              <a:rPr lang="es-419" sz="1800" spc="85" dirty="0">
                <a:solidFill>
                  <a:srgbClr val="000000"/>
                </a:solidFill>
                <a:effectLst/>
                <a:latin typeface="Arial" panose="020B0604020202020204" pitchFamily="34" charset="0"/>
                <a:ea typeface="Arial" panose="020B0604020202020204" pitchFamily="34" charset="0"/>
              </a:rPr>
              <a:t> </a:t>
            </a:r>
            <a:r>
              <a:rPr lang="es-419" sz="1800" dirty="0">
                <a:solidFill>
                  <a:srgbClr val="000000"/>
                </a:solidFill>
                <a:effectLst/>
                <a:latin typeface="Arial" panose="020B0604020202020204" pitchFamily="34" charset="0"/>
                <a:ea typeface="Arial" panose="020B0604020202020204" pitchFamily="34" charset="0"/>
              </a:rPr>
              <a:t>l</a:t>
            </a:r>
            <a:r>
              <a:rPr lang="es-419" sz="1800" spc="-15" dirty="0">
                <a:solidFill>
                  <a:srgbClr val="000000"/>
                </a:solidFill>
                <a:effectLst/>
                <a:latin typeface="Arial" panose="020B0604020202020204" pitchFamily="34" charset="0"/>
                <a:ea typeface="Arial" panose="020B0604020202020204" pitchFamily="34" charset="0"/>
              </a:rPr>
              <a:t>o</a:t>
            </a:r>
            <a:r>
              <a:rPr lang="es-419" sz="1800" dirty="0">
                <a:solidFill>
                  <a:srgbClr val="000000"/>
                </a:solidFill>
                <a:effectLst/>
                <a:latin typeface="Arial" panose="020B0604020202020204" pitchFamily="34" charset="0"/>
                <a:ea typeface="Arial" panose="020B0604020202020204" pitchFamily="34" charset="0"/>
              </a:rPr>
              <a:t>s</a:t>
            </a:r>
            <a:r>
              <a:rPr lang="es-419" sz="1800" spc="85" dirty="0">
                <a:solidFill>
                  <a:srgbClr val="000000"/>
                </a:solidFill>
                <a:effectLst/>
                <a:latin typeface="Arial" panose="020B0604020202020204" pitchFamily="34" charset="0"/>
                <a:ea typeface="Arial" panose="020B0604020202020204" pitchFamily="34" charset="0"/>
              </a:rPr>
              <a:t> </a:t>
            </a:r>
            <a:r>
              <a:rPr lang="es-419" sz="1800" spc="10" dirty="0">
                <a:solidFill>
                  <a:srgbClr val="000000"/>
                </a:solidFill>
                <a:effectLst/>
                <a:latin typeface="Arial" panose="020B0604020202020204" pitchFamily="34" charset="0"/>
                <a:ea typeface="Arial" panose="020B0604020202020204" pitchFamily="34" charset="0"/>
              </a:rPr>
              <a:t>r</a:t>
            </a:r>
            <a:r>
              <a:rPr lang="es-419" sz="1800" dirty="0">
                <a:solidFill>
                  <a:srgbClr val="000000"/>
                </a:solidFill>
                <a:effectLst/>
                <a:latin typeface="Arial" panose="020B0604020202020204" pitchFamily="34" charset="0"/>
                <a:ea typeface="Arial" panose="020B0604020202020204" pitchFamily="34" charset="0"/>
              </a:rPr>
              <a:t>esu</a:t>
            </a:r>
            <a:r>
              <a:rPr lang="es-419" sz="1800" spc="-5" dirty="0">
                <a:solidFill>
                  <a:srgbClr val="000000"/>
                </a:solidFill>
                <a:effectLst/>
                <a:latin typeface="Arial" panose="020B0604020202020204" pitchFamily="34" charset="0"/>
                <a:ea typeface="Arial" panose="020B0604020202020204" pitchFamily="34" charset="0"/>
              </a:rPr>
              <a:t>l</a:t>
            </a:r>
            <a:r>
              <a:rPr lang="es-419" sz="1800" dirty="0">
                <a:solidFill>
                  <a:srgbClr val="000000"/>
                </a:solidFill>
                <a:effectLst/>
                <a:latin typeface="Arial" panose="020B0604020202020204" pitchFamily="34" charset="0"/>
                <a:ea typeface="Arial" panose="020B0604020202020204" pitchFamily="34" charset="0"/>
              </a:rPr>
              <a:t>tados</a:t>
            </a:r>
            <a:r>
              <a:rPr lang="es-419" sz="1800" spc="85" dirty="0">
                <a:solidFill>
                  <a:srgbClr val="000000"/>
                </a:solidFill>
                <a:effectLst/>
                <a:latin typeface="Arial" panose="020B0604020202020204" pitchFamily="34" charset="0"/>
                <a:ea typeface="Arial" panose="020B0604020202020204" pitchFamily="34" charset="0"/>
              </a:rPr>
              <a:t> </a:t>
            </a:r>
            <a:r>
              <a:rPr lang="es-419" sz="1800" dirty="0">
                <a:solidFill>
                  <a:srgbClr val="000000"/>
                </a:solidFill>
                <a:effectLst/>
                <a:latin typeface="Arial" panose="020B0604020202020204" pitchFamily="34" charset="0"/>
                <a:ea typeface="Arial" panose="020B0604020202020204" pitchFamily="34" charset="0"/>
              </a:rPr>
              <a:t>p</a:t>
            </a:r>
            <a:r>
              <a:rPr lang="es-419" sz="1800" spc="-15" dirty="0">
                <a:solidFill>
                  <a:srgbClr val="000000"/>
                </a:solidFill>
                <a:effectLst/>
                <a:latin typeface="Arial" panose="020B0604020202020204" pitchFamily="34" charset="0"/>
                <a:ea typeface="Arial" panose="020B0604020202020204" pitchFamily="34" charset="0"/>
              </a:rPr>
              <a:t>a</a:t>
            </a:r>
            <a:r>
              <a:rPr lang="es-419" sz="1800" dirty="0">
                <a:solidFill>
                  <a:srgbClr val="000000"/>
                </a:solidFill>
                <a:effectLst/>
                <a:latin typeface="Arial" panose="020B0604020202020204" pitchFamily="34" charset="0"/>
                <a:ea typeface="Arial" panose="020B0604020202020204" pitchFamily="34" charset="0"/>
              </a:rPr>
              <a:t>rcia</a:t>
            </a:r>
            <a:r>
              <a:rPr lang="es-419" sz="1800" spc="-5" dirty="0">
                <a:solidFill>
                  <a:srgbClr val="000000"/>
                </a:solidFill>
                <a:effectLst/>
                <a:latin typeface="Arial" panose="020B0604020202020204" pitchFamily="34" charset="0"/>
                <a:ea typeface="Arial" panose="020B0604020202020204" pitchFamily="34" charset="0"/>
              </a:rPr>
              <a:t>l</a:t>
            </a:r>
            <a:r>
              <a:rPr lang="es-419" sz="1800" dirty="0">
                <a:solidFill>
                  <a:srgbClr val="000000"/>
                </a:solidFill>
                <a:effectLst/>
                <a:latin typeface="Arial" panose="020B0604020202020204" pitchFamily="34" charset="0"/>
                <a:ea typeface="Arial" panose="020B0604020202020204" pitchFamily="34" charset="0"/>
              </a:rPr>
              <a:t>es</a:t>
            </a:r>
            <a:r>
              <a:rPr lang="es-419" sz="1800" spc="95" dirty="0">
                <a:solidFill>
                  <a:srgbClr val="000000"/>
                </a:solidFill>
                <a:effectLst/>
                <a:latin typeface="Arial" panose="020B0604020202020204" pitchFamily="34" charset="0"/>
                <a:ea typeface="Arial" panose="020B0604020202020204" pitchFamily="34" charset="0"/>
              </a:rPr>
              <a:t> </a:t>
            </a:r>
            <a:r>
              <a:rPr lang="es-419" sz="1800" dirty="0">
                <a:solidFill>
                  <a:srgbClr val="000000"/>
                </a:solidFill>
                <a:effectLst/>
                <a:latin typeface="Arial" panose="020B0604020202020204" pitchFamily="34" charset="0"/>
                <a:ea typeface="Arial" panose="020B0604020202020204" pitchFamily="34" charset="0"/>
              </a:rPr>
              <a:t>o</a:t>
            </a:r>
            <a:r>
              <a:rPr lang="es-419" sz="1800" spc="75" dirty="0">
                <a:solidFill>
                  <a:srgbClr val="000000"/>
                </a:solidFill>
                <a:effectLst/>
                <a:latin typeface="Arial" panose="020B0604020202020204" pitchFamily="34" charset="0"/>
                <a:ea typeface="Arial" panose="020B0604020202020204" pitchFamily="34" charset="0"/>
              </a:rPr>
              <a:t> </a:t>
            </a:r>
            <a:r>
              <a:rPr lang="es-419" sz="1800" spc="15" dirty="0">
                <a:solidFill>
                  <a:srgbClr val="000000"/>
                </a:solidFill>
                <a:effectLst/>
                <a:latin typeface="Arial" panose="020B0604020202020204" pitchFamily="34" charset="0"/>
                <a:ea typeface="Arial" panose="020B0604020202020204" pitchFamily="34" charset="0"/>
              </a:rPr>
              <a:t>f</a:t>
            </a:r>
            <a:r>
              <a:rPr lang="es-419" sz="1800" dirty="0">
                <a:solidFill>
                  <a:srgbClr val="000000"/>
                </a:solidFill>
                <a:effectLst/>
                <a:latin typeface="Arial" panose="020B0604020202020204" pitchFamily="34" charset="0"/>
                <a:ea typeface="Arial" panose="020B0604020202020204" pitchFamily="34" charset="0"/>
              </a:rPr>
              <a:t>in</a:t>
            </a:r>
            <a:r>
              <a:rPr lang="es-419" sz="1800" spc="-5" dirty="0">
                <a:solidFill>
                  <a:srgbClr val="000000"/>
                </a:solidFill>
                <a:effectLst/>
                <a:latin typeface="Arial" panose="020B0604020202020204" pitchFamily="34" charset="0"/>
                <a:ea typeface="Arial" panose="020B0604020202020204" pitchFamily="34" charset="0"/>
              </a:rPr>
              <a:t>al</a:t>
            </a:r>
            <a:r>
              <a:rPr lang="es-419" sz="1800" dirty="0">
                <a:solidFill>
                  <a:srgbClr val="000000"/>
                </a:solidFill>
                <a:effectLst/>
                <a:latin typeface="Arial" panose="020B0604020202020204" pitchFamily="34" charset="0"/>
                <a:ea typeface="Arial" panose="020B0604020202020204" pitchFamily="34" charset="0"/>
              </a:rPr>
              <a:t>es</a:t>
            </a:r>
            <a:r>
              <a:rPr lang="es-419" sz="1800" spc="80" dirty="0">
                <a:solidFill>
                  <a:srgbClr val="000000"/>
                </a:solidFill>
                <a:effectLst/>
                <a:latin typeface="Arial" panose="020B0604020202020204" pitchFamily="34" charset="0"/>
                <a:ea typeface="Arial" panose="020B0604020202020204" pitchFamily="34" charset="0"/>
              </a:rPr>
              <a:t> </a:t>
            </a:r>
            <a:r>
              <a:rPr lang="es-419" sz="1800" spc="15" dirty="0">
                <a:solidFill>
                  <a:srgbClr val="000000"/>
                </a:solidFill>
                <a:effectLst/>
                <a:latin typeface="Arial" panose="020B0604020202020204" pitchFamily="34" charset="0"/>
                <a:ea typeface="Arial" panose="020B0604020202020204" pitchFamily="34" charset="0"/>
              </a:rPr>
              <a:t>(</a:t>
            </a:r>
            <a:r>
              <a:rPr lang="es-419" sz="1800" u="sng" dirty="0">
                <a:solidFill>
                  <a:srgbClr val="0000FF"/>
                </a:solidFill>
                <a:effectLst/>
                <a:latin typeface="Arial" panose="020B0604020202020204" pitchFamily="34" charset="0"/>
                <a:ea typeface="Arial" panose="020B0604020202020204" pitchFamily="34" charset="0"/>
              </a:rPr>
              <a:t>Ane</a:t>
            </a:r>
            <a:r>
              <a:rPr lang="es-419" sz="1800" u="sng" spc="-10" dirty="0">
                <a:solidFill>
                  <a:srgbClr val="0000FF"/>
                </a:solidFill>
                <a:effectLst/>
                <a:latin typeface="Arial" panose="020B0604020202020204" pitchFamily="34" charset="0"/>
                <a:ea typeface="Arial" panose="020B0604020202020204" pitchFamily="34" charset="0"/>
              </a:rPr>
              <a:t>x</a:t>
            </a:r>
            <a:r>
              <a:rPr lang="es-419" sz="1800" u="sng" dirty="0">
                <a:solidFill>
                  <a:srgbClr val="0000FF"/>
                </a:solidFill>
                <a:effectLst/>
                <a:latin typeface="Arial" panose="020B0604020202020204" pitchFamily="34" charset="0"/>
                <a:ea typeface="Arial" panose="020B0604020202020204" pitchFamily="34" charset="0"/>
              </a:rPr>
              <a:t>o</a:t>
            </a:r>
            <a:r>
              <a:rPr lang="es-419" sz="1800" u="sng" spc="90" dirty="0">
                <a:solidFill>
                  <a:srgbClr val="0000FF"/>
                </a:solidFill>
                <a:effectLst/>
                <a:latin typeface="Arial" panose="020B0604020202020204" pitchFamily="34" charset="0"/>
                <a:ea typeface="Arial" panose="020B0604020202020204" pitchFamily="34" charset="0"/>
              </a:rPr>
              <a:t> </a:t>
            </a:r>
            <a:r>
              <a:rPr lang="es-419" sz="1800" u="sng" dirty="0">
                <a:solidFill>
                  <a:srgbClr val="0000FF"/>
                </a:solidFill>
                <a:effectLst/>
                <a:latin typeface="Arial" panose="020B0604020202020204" pitchFamily="34" charset="0"/>
                <a:ea typeface="Arial" panose="020B0604020202020204" pitchFamily="34" charset="0"/>
              </a:rPr>
              <a:t>1</a:t>
            </a:r>
            <a:r>
              <a:rPr lang="es-419" sz="1800" u="sng" spc="-10" dirty="0">
                <a:solidFill>
                  <a:srgbClr val="0000FF"/>
                </a:solidFill>
                <a:effectLst/>
                <a:latin typeface="Arial" panose="020B0604020202020204" pitchFamily="34" charset="0"/>
                <a:ea typeface="Arial" panose="020B0604020202020204" pitchFamily="34" charset="0"/>
              </a:rPr>
              <a:t>1</a:t>
            </a:r>
            <a:r>
              <a:rPr lang="es-419" sz="1800" dirty="0">
                <a:solidFill>
                  <a:srgbClr val="000000"/>
                </a:solidFill>
                <a:effectLst/>
                <a:latin typeface="Arial" panose="020B0604020202020204" pitchFamily="34" charset="0"/>
                <a:ea typeface="Arial" panose="020B0604020202020204" pitchFamily="34" charset="0"/>
              </a:rPr>
              <a:t>),</a:t>
            </a:r>
            <a:r>
              <a:rPr lang="es-419" sz="1800" spc="85" dirty="0">
                <a:solidFill>
                  <a:srgbClr val="000000"/>
                </a:solidFill>
                <a:effectLst/>
                <a:latin typeface="Arial" panose="020B0604020202020204" pitchFamily="34" charset="0"/>
                <a:ea typeface="Arial" panose="020B0604020202020204" pitchFamily="34" charset="0"/>
              </a:rPr>
              <a:t> </a:t>
            </a:r>
            <a:r>
              <a:rPr lang="es-419" sz="1800" spc="5" dirty="0">
                <a:solidFill>
                  <a:srgbClr val="000000"/>
                </a:solidFill>
                <a:effectLst/>
                <a:latin typeface="Arial" panose="020B0604020202020204" pitchFamily="34" charset="0"/>
                <a:ea typeface="Arial" panose="020B0604020202020204" pitchFamily="34" charset="0"/>
              </a:rPr>
              <a:t>q</a:t>
            </a:r>
            <a:r>
              <a:rPr lang="es-419" sz="1800" dirty="0">
                <a:solidFill>
                  <a:srgbClr val="000000"/>
                </a:solidFill>
                <a:effectLst/>
                <a:latin typeface="Arial" panose="020B0604020202020204" pitchFamily="34" charset="0"/>
                <a:ea typeface="Arial" panose="020B0604020202020204" pitchFamily="34" charset="0"/>
              </a:rPr>
              <a:t>ue</a:t>
            </a:r>
            <a:r>
              <a:rPr lang="es-419" sz="1800" spc="75" dirty="0">
                <a:solidFill>
                  <a:srgbClr val="000000"/>
                </a:solidFill>
                <a:effectLst/>
                <a:latin typeface="Arial" panose="020B0604020202020204" pitchFamily="34" charset="0"/>
                <a:ea typeface="Arial" panose="020B0604020202020204" pitchFamily="34" charset="0"/>
              </a:rPr>
              <a:t> </a:t>
            </a:r>
            <a:r>
              <a:rPr lang="es-419" sz="1800" dirty="0">
                <a:solidFill>
                  <a:srgbClr val="000000"/>
                </a:solidFill>
                <a:effectLst/>
                <a:latin typeface="Arial" panose="020B0604020202020204" pitchFamily="34" charset="0"/>
                <a:ea typeface="Arial" panose="020B0604020202020204" pitchFamily="34" charset="0"/>
              </a:rPr>
              <a:t>se d</a:t>
            </a:r>
            <a:r>
              <a:rPr lang="es-419" sz="1800" spc="-5" dirty="0">
                <a:solidFill>
                  <a:srgbClr val="000000"/>
                </a:solidFill>
                <a:effectLst/>
                <a:latin typeface="Arial" panose="020B0604020202020204" pitchFamily="34" charset="0"/>
                <a:ea typeface="Arial" panose="020B0604020202020204" pitchFamily="34" charset="0"/>
              </a:rPr>
              <a:t>i</a:t>
            </a:r>
            <a:r>
              <a:rPr lang="es-419" sz="1800" dirty="0">
                <a:solidFill>
                  <a:srgbClr val="000000"/>
                </a:solidFill>
                <a:effectLst/>
                <a:latin typeface="Arial" panose="020B0604020202020204" pitchFamily="34" charset="0"/>
                <a:ea typeface="Arial" panose="020B0604020202020204" pitchFamily="34" charset="0"/>
              </a:rPr>
              <a:t>ctamina p</a:t>
            </a:r>
            <a:r>
              <a:rPr lang="es-419" sz="1800" spc="-10" dirty="0">
                <a:solidFill>
                  <a:srgbClr val="000000"/>
                </a:solidFill>
                <a:effectLst/>
                <a:latin typeface="Arial" panose="020B0604020202020204" pitchFamily="34" charset="0"/>
                <a:ea typeface="Arial" panose="020B0604020202020204" pitchFamily="34" charset="0"/>
              </a:rPr>
              <a:t>o</a:t>
            </a:r>
            <a:r>
              <a:rPr lang="es-419" sz="1800" dirty="0">
                <a:solidFill>
                  <a:srgbClr val="000000"/>
                </a:solidFill>
                <a:effectLst/>
                <a:latin typeface="Arial" panose="020B0604020202020204" pitchFamily="34" charset="0"/>
                <a:ea typeface="Arial" panose="020B0604020202020204" pitchFamily="34" charset="0"/>
              </a:rPr>
              <a:t>r</a:t>
            </a:r>
            <a:r>
              <a:rPr lang="es-419" sz="1800" spc="5" dirty="0">
                <a:solidFill>
                  <a:srgbClr val="000000"/>
                </a:solidFill>
                <a:effectLst/>
                <a:latin typeface="Arial" panose="020B0604020202020204" pitchFamily="34" charset="0"/>
                <a:ea typeface="Arial" panose="020B0604020202020204" pitchFamily="34" charset="0"/>
              </a:rPr>
              <a:t> </a:t>
            </a:r>
            <a:r>
              <a:rPr lang="es-419" sz="1800" dirty="0">
                <a:solidFill>
                  <a:srgbClr val="000000"/>
                </a:solidFill>
                <a:effectLst/>
                <a:latin typeface="Arial" panose="020B0604020202020204" pitchFamily="34" charset="0"/>
                <a:ea typeface="Arial" panose="020B0604020202020204" pitchFamily="34" charset="0"/>
              </a:rPr>
              <a:t>el</a:t>
            </a:r>
            <a:r>
              <a:rPr lang="es-419" sz="1800" spc="-10" dirty="0">
                <a:solidFill>
                  <a:srgbClr val="000000"/>
                </a:solidFill>
                <a:effectLst/>
                <a:latin typeface="Arial" panose="020B0604020202020204" pitchFamily="34" charset="0"/>
                <a:ea typeface="Arial" panose="020B0604020202020204" pitchFamily="34" charset="0"/>
              </a:rPr>
              <a:t> </a:t>
            </a:r>
            <a:r>
              <a:rPr lang="es-419" sz="1800" spc="-5" dirty="0">
                <a:solidFill>
                  <a:srgbClr val="000000"/>
                </a:solidFill>
                <a:effectLst/>
                <a:latin typeface="Arial" panose="020B0604020202020204" pitchFamily="34" charset="0"/>
                <a:ea typeface="Arial" panose="020B0604020202020204" pitchFamily="34" charset="0"/>
              </a:rPr>
              <a:t>Ór</a:t>
            </a:r>
            <a:r>
              <a:rPr lang="es-419" sz="1800" dirty="0">
                <a:solidFill>
                  <a:srgbClr val="000000"/>
                </a:solidFill>
                <a:effectLst/>
                <a:latin typeface="Arial" panose="020B0604020202020204" pitchFamily="34" charset="0"/>
                <a:ea typeface="Arial" panose="020B0604020202020204" pitchFamily="34" charset="0"/>
              </a:rPr>
              <a:t>gano</a:t>
            </a:r>
            <a:r>
              <a:rPr lang="es-419" sz="1800" spc="-5" dirty="0">
                <a:solidFill>
                  <a:srgbClr val="000000"/>
                </a:solidFill>
                <a:effectLst/>
                <a:latin typeface="Arial" panose="020B0604020202020204" pitchFamily="34" charset="0"/>
                <a:ea typeface="Arial" panose="020B0604020202020204" pitchFamily="34" charset="0"/>
              </a:rPr>
              <a:t> </a:t>
            </a:r>
            <a:r>
              <a:rPr lang="es-419" sz="1800" dirty="0">
                <a:solidFill>
                  <a:srgbClr val="000000"/>
                </a:solidFill>
                <a:effectLst/>
                <a:latin typeface="Arial" panose="020B0604020202020204" pitchFamily="34" charset="0"/>
                <a:ea typeface="Arial" panose="020B0604020202020204" pitchFamily="34" charset="0"/>
              </a:rPr>
              <a:t>Consu</a:t>
            </a:r>
            <a:r>
              <a:rPr lang="es-419" sz="1800" spc="-5" dirty="0">
                <a:solidFill>
                  <a:srgbClr val="000000"/>
                </a:solidFill>
                <a:effectLst/>
                <a:latin typeface="Arial" panose="020B0604020202020204" pitchFamily="34" charset="0"/>
                <a:ea typeface="Arial" panose="020B0604020202020204" pitchFamily="34" charset="0"/>
              </a:rPr>
              <a:t>l</a:t>
            </a:r>
            <a:r>
              <a:rPr lang="es-419" sz="1800" dirty="0">
                <a:solidFill>
                  <a:srgbClr val="000000"/>
                </a:solidFill>
                <a:effectLst/>
                <a:latin typeface="Arial" panose="020B0604020202020204" pitchFamily="34" charset="0"/>
                <a:ea typeface="Arial" panose="020B0604020202020204" pitchFamily="34" charset="0"/>
              </a:rPr>
              <a:t>t</a:t>
            </a:r>
            <a:r>
              <a:rPr lang="es-419" sz="1800" spc="-5" dirty="0">
                <a:solidFill>
                  <a:srgbClr val="000000"/>
                </a:solidFill>
                <a:effectLst/>
                <a:latin typeface="Arial" panose="020B0604020202020204" pitchFamily="34" charset="0"/>
                <a:ea typeface="Arial" panose="020B0604020202020204" pitchFamily="34" charset="0"/>
              </a:rPr>
              <a:t>i</a:t>
            </a:r>
            <a:r>
              <a:rPr lang="es-419" sz="1800" spc="-10" dirty="0">
                <a:solidFill>
                  <a:srgbClr val="000000"/>
                </a:solidFill>
                <a:effectLst/>
                <a:latin typeface="Arial" panose="020B0604020202020204" pitchFamily="34" charset="0"/>
                <a:ea typeface="Arial" panose="020B0604020202020204" pitchFamily="34" charset="0"/>
              </a:rPr>
              <a:t>v</a:t>
            </a:r>
            <a:r>
              <a:rPr lang="es-419" sz="1800" dirty="0">
                <a:solidFill>
                  <a:srgbClr val="000000"/>
                </a:solidFill>
                <a:effectLst/>
                <a:latin typeface="Arial" panose="020B0604020202020204" pitchFamily="34" charset="0"/>
                <a:ea typeface="Arial" panose="020B0604020202020204" pitchFamily="34" charset="0"/>
              </a:rPr>
              <a:t>o de la E</a:t>
            </a:r>
            <a:r>
              <a:rPr lang="es-419" sz="1800" spc="-5" dirty="0">
                <a:solidFill>
                  <a:srgbClr val="000000"/>
                </a:solidFill>
                <a:effectLst/>
                <a:latin typeface="Arial" panose="020B0604020202020204" pitchFamily="34" charset="0"/>
                <a:ea typeface="Arial" panose="020B0604020202020204" pitchFamily="34" charset="0"/>
              </a:rPr>
              <a:t>E</a:t>
            </a:r>
            <a:r>
              <a:rPr lang="es-419" sz="1800" dirty="0">
                <a:solidFill>
                  <a:srgbClr val="000000"/>
                </a:solidFill>
                <a:effectLst/>
                <a:latin typeface="Arial" panose="020B0604020202020204" pitchFamily="34" charset="0"/>
                <a:ea typeface="Arial" panose="020B0604020202020204" pitchFamily="34" charset="0"/>
              </a:rPr>
              <a:t>P </a:t>
            </a:r>
            <a:r>
              <a:rPr lang="es-419" sz="1800" spc="5" dirty="0">
                <a:solidFill>
                  <a:srgbClr val="000000"/>
                </a:solidFill>
                <a:effectLst/>
                <a:latin typeface="Arial" panose="020B0604020202020204" pitchFamily="34" charset="0"/>
                <a:ea typeface="Arial" panose="020B0604020202020204" pitchFamily="34" charset="0"/>
              </a:rPr>
              <a:t>(</a:t>
            </a:r>
            <a:r>
              <a:rPr lang="es-419" sz="1800" u="sng" spc="-10" dirty="0">
                <a:solidFill>
                  <a:srgbClr val="0000FF"/>
                </a:solidFill>
                <a:effectLst/>
                <a:latin typeface="Arial" panose="020B0604020202020204" pitchFamily="34" charset="0"/>
                <a:ea typeface="Arial" panose="020B0604020202020204" pitchFamily="34" charset="0"/>
              </a:rPr>
              <a:t>A</a:t>
            </a:r>
            <a:r>
              <a:rPr lang="es-419" sz="1800" u="sng" dirty="0">
                <a:solidFill>
                  <a:srgbClr val="0000FF"/>
                </a:solidFill>
                <a:effectLst/>
                <a:latin typeface="Arial" panose="020B0604020202020204" pitchFamily="34" charset="0"/>
                <a:ea typeface="Arial" panose="020B0604020202020204" pitchFamily="34" charset="0"/>
              </a:rPr>
              <a:t>n</a:t>
            </a:r>
            <a:r>
              <a:rPr lang="es-419" sz="1800" u="sng" spc="-5" dirty="0">
                <a:solidFill>
                  <a:srgbClr val="0000FF"/>
                </a:solidFill>
                <a:effectLst/>
                <a:latin typeface="Arial" panose="020B0604020202020204" pitchFamily="34" charset="0"/>
                <a:ea typeface="Arial" panose="020B0604020202020204" pitchFamily="34" charset="0"/>
              </a:rPr>
              <a:t>e</a:t>
            </a:r>
            <a:r>
              <a:rPr lang="es-419" sz="1800" u="sng" spc="-10" dirty="0">
                <a:solidFill>
                  <a:srgbClr val="0000FF"/>
                </a:solidFill>
                <a:effectLst/>
                <a:latin typeface="Arial" panose="020B0604020202020204" pitchFamily="34" charset="0"/>
                <a:ea typeface="Arial" panose="020B0604020202020204" pitchFamily="34" charset="0"/>
              </a:rPr>
              <a:t>x</a:t>
            </a:r>
            <a:r>
              <a:rPr lang="es-419" sz="1800" u="sng" dirty="0">
                <a:solidFill>
                  <a:srgbClr val="0000FF"/>
                </a:solidFill>
                <a:effectLst/>
                <a:latin typeface="Arial" panose="020B0604020202020204" pitchFamily="34" charset="0"/>
                <a:ea typeface="Arial" panose="020B0604020202020204" pitchFamily="34" charset="0"/>
              </a:rPr>
              <a:t>o 13</a:t>
            </a:r>
            <a:r>
              <a:rPr lang="es-419" sz="1800" u="sng" dirty="0">
                <a:solidFill>
                  <a:srgbClr val="000000"/>
                </a:solidFill>
                <a:effectLst/>
                <a:latin typeface="Arial" panose="020B0604020202020204" pitchFamily="34" charset="0"/>
                <a:ea typeface="Arial" panose="020B0604020202020204" pitchFamily="34" charset="0"/>
              </a:rPr>
              <a:t>)</a:t>
            </a:r>
            <a:r>
              <a:rPr lang="es-419" sz="1800" dirty="0">
                <a:solidFill>
                  <a:srgbClr val="000000"/>
                </a:solidFill>
                <a:effectLst/>
                <a:latin typeface="Arial" panose="020B0604020202020204" pitchFamily="34" charset="0"/>
                <a:ea typeface="Arial" panose="020B0604020202020204" pitchFamily="34" charset="0"/>
              </a:rPr>
              <a:t>.</a:t>
            </a:r>
            <a:endParaRPr lang="es-419" sz="1800" dirty="0">
              <a:solidFill>
                <a:srgbClr val="000000"/>
              </a:solidFill>
              <a:effectLst/>
              <a:latin typeface="Times New Roman" panose="02020603050405020304" pitchFamily="18" charset="0"/>
              <a:ea typeface="Calibri" panose="020F0502020204030204" pitchFamily="34" charset="0"/>
            </a:endParaRPr>
          </a:p>
          <a:p>
            <a:pPr marL="342900" marR="198755" lvl="0" indent="-342900" algn="just">
              <a:spcBef>
                <a:spcPts val="595"/>
              </a:spcBef>
              <a:buFont typeface="+mj-lt"/>
              <a:buAutoNum type="arabicPeriod"/>
            </a:pPr>
            <a:r>
              <a:rPr lang="es-419" sz="1800" spc="5" dirty="0">
                <a:solidFill>
                  <a:srgbClr val="000000"/>
                </a:solidFill>
                <a:effectLst/>
                <a:latin typeface="Arial" panose="020B0604020202020204" pitchFamily="34" charset="0"/>
                <a:ea typeface="Arial" panose="020B0604020202020204" pitchFamily="34" charset="0"/>
              </a:rPr>
              <a:t>Los evaluadores (m</a:t>
            </a:r>
            <a:r>
              <a:rPr lang="es-419" sz="1800" dirty="0">
                <a:solidFill>
                  <a:srgbClr val="000000"/>
                </a:solidFill>
                <a:effectLst/>
                <a:latin typeface="Arial" panose="020B0604020202020204" pitchFamily="34" charset="0"/>
                <a:ea typeface="Arial" panose="020B0604020202020204" pitchFamily="34" charset="0"/>
              </a:rPr>
              <a:t>iem</a:t>
            </a:r>
            <a:r>
              <a:rPr lang="es-419" sz="1800" spc="-10" dirty="0">
                <a:solidFill>
                  <a:srgbClr val="000000"/>
                </a:solidFill>
                <a:effectLst/>
                <a:latin typeface="Arial" panose="020B0604020202020204" pitchFamily="34" charset="0"/>
                <a:ea typeface="Arial" panose="020B0604020202020204" pitchFamily="34" charset="0"/>
              </a:rPr>
              <a:t>br</a:t>
            </a:r>
            <a:r>
              <a:rPr lang="es-419" sz="1800" dirty="0">
                <a:solidFill>
                  <a:srgbClr val="000000"/>
                </a:solidFill>
                <a:effectLst/>
                <a:latin typeface="Arial" panose="020B0604020202020204" pitchFamily="34" charset="0"/>
                <a:ea typeface="Arial" panose="020B0604020202020204" pitchFamily="34" charset="0"/>
              </a:rPr>
              <a:t>os</a:t>
            </a:r>
            <a:r>
              <a:rPr lang="es-419" sz="1800" spc="95" dirty="0">
                <a:solidFill>
                  <a:srgbClr val="000000"/>
                </a:solidFill>
                <a:effectLst/>
                <a:latin typeface="Arial" panose="020B0604020202020204" pitchFamily="34" charset="0"/>
                <a:ea typeface="Arial" panose="020B0604020202020204" pitchFamily="34" charset="0"/>
              </a:rPr>
              <a:t> </a:t>
            </a:r>
            <a:r>
              <a:rPr lang="es-419" sz="1800" dirty="0">
                <a:solidFill>
                  <a:srgbClr val="000000"/>
                </a:solidFill>
                <a:effectLst/>
                <a:latin typeface="Arial" panose="020B0604020202020204" pitchFamily="34" charset="0"/>
                <a:ea typeface="Arial" panose="020B0604020202020204" pitchFamily="34" charset="0"/>
              </a:rPr>
              <a:t>del</a:t>
            </a:r>
            <a:r>
              <a:rPr lang="es-419" sz="1800" spc="90" dirty="0">
                <a:solidFill>
                  <a:srgbClr val="000000"/>
                </a:solidFill>
                <a:effectLst/>
                <a:latin typeface="Arial" panose="020B0604020202020204" pitchFamily="34" charset="0"/>
                <a:ea typeface="Arial" panose="020B0604020202020204" pitchFamily="34" charset="0"/>
              </a:rPr>
              <a:t> </a:t>
            </a:r>
            <a:r>
              <a:rPr lang="es-419" sz="1800" spc="5" dirty="0">
                <a:solidFill>
                  <a:srgbClr val="000000"/>
                </a:solidFill>
                <a:effectLst/>
                <a:latin typeface="Arial" panose="020B0604020202020204" pitchFamily="34" charset="0"/>
                <a:ea typeface="Arial" panose="020B0604020202020204" pitchFamily="34" charset="0"/>
              </a:rPr>
              <a:t>Gr</a:t>
            </a:r>
            <a:r>
              <a:rPr lang="es-419" sz="1800" dirty="0">
                <a:solidFill>
                  <a:srgbClr val="000000"/>
                </a:solidFill>
                <a:effectLst/>
                <a:latin typeface="Arial" panose="020B0604020202020204" pitchFamily="34" charset="0"/>
                <a:ea typeface="Arial" panose="020B0604020202020204" pitchFamily="34" charset="0"/>
              </a:rPr>
              <a:t>upo</a:t>
            </a:r>
            <a:r>
              <a:rPr lang="es-419" sz="1800" spc="85" dirty="0">
                <a:solidFill>
                  <a:srgbClr val="000000"/>
                </a:solidFill>
                <a:effectLst/>
                <a:latin typeface="Arial" panose="020B0604020202020204" pitchFamily="34" charset="0"/>
                <a:ea typeface="Arial" panose="020B0604020202020204" pitchFamily="34" charset="0"/>
              </a:rPr>
              <a:t> </a:t>
            </a:r>
            <a:r>
              <a:rPr lang="es-419" sz="1800" dirty="0">
                <a:solidFill>
                  <a:srgbClr val="000000"/>
                </a:solidFill>
                <a:effectLst/>
                <a:latin typeface="Arial" panose="020B0604020202020204" pitchFamily="34" charset="0"/>
                <a:ea typeface="Arial" panose="020B0604020202020204" pitchFamily="34" charset="0"/>
              </a:rPr>
              <a:t>de</a:t>
            </a:r>
            <a:r>
              <a:rPr lang="es-419" sz="1800" spc="100" dirty="0">
                <a:solidFill>
                  <a:srgbClr val="000000"/>
                </a:solidFill>
                <a:effectLst/>
                <a:latin typeface="Arial" panose="020B0604020202020204" pitchFamily="34" charset="0"/>
                <a:ea typeface="Arial" panose="020B0604020202020204" pitchFamily="34" charset="0"/>
              </a:rPr>
              <a:t> </a:t>
            </a:r>
            <a:r>
              <a:rPr lang="es-419" sz="1800" dirty="0">
                <a:solidFill>
                  <a:srgbClr val="000000"/>
                </a:solidFill>
                <a:effectLst/>
                <a:latin typeface="Arial" panose="020B0604020202020204" pitchFamily="34" charset="0"/>
                <a:ea typeface="Arial" panose="020B0604020202020204" pitchFamily="34" charset="0"/>
              </a:rPr>
              <a:t>E</a:t>
            </a:r>
            <a:r>
              <a:rPr lang="es-419" sz="1800" spc="-15" dirty="0">
                <a:solidFill>
                  <a:srgbClr val="000000"/>
                </a:solidFill>
                <a:effectLst/>
                <a:latin typeface="Arial" panose="020B0604020202020204" pitchFamily="34" charset="0"/>
                <a:ea typeface="Arial" panose="020B0604020202020204" pitchFamily="34" charset="0"/>
              </a:rPr>
              <a:t>x</a:t>
            </a:r>
            <a:r>
              <a:rPr lang="es-419" sz="1800" dirty="0">
                <a:solidFill>
                  <a:srgbClr val="000000"/>
                </a:solidFill>
                <a:effectLst/>
                <a:latin typeface="Arial" panose="020B0604020202020204" pitchFamily="34" charset="0"/>
                <a:ea typeface="Arial" panose="020B0604020202020204" pitchFamily="34" charset="0"/>
              </a:rPr>
              <a:t>per</a:t>
            </a:r>
            <a:r>
              <a:rPr lang="es-419" sz="1800" spc="-5" dirty="0">
                <a:solidFill>
                  <a:srgbClr val="000000"/>
                </a:solidFill>
                <a:effectLst/>
                <a:latin typeface="Arial" panose="020B0604020202020204" pitchFamily="34" charset="0"/>
                <a:ea typeface="Arial" panose="020B0604020202020204" pitchFamily="34" charset="0"/>
              </a:rPr>
              <a:t>t</a:t>
            </a:r>
            <a:r>
              <a:rPr lang="es-419" sz="1800" dirty="0">
                <a:solidFill>
                  <a:srgbClr val="000000"/>
                </a:solidFill>
                <a:effectLst/>
                <a:latin typeface="Arial" panose="020B0604020202020204" pitchFamily="34" charset="0"/>
                <a:ea typeface="Arial" panose="020B0604020202020204" pitchFamily="34" charset="0"/>
              </a:rPr>
              <a:t>os</a:t>
            </a:r>
            <a:r>
              <a:rPr lang="es-419" sz="1800" spc="95" dirty="0">
                <a:solidFill>
                  <a:srgbClr val="000000"/>
                </a:solidFill>
                <a:effectLst/>
                <a:latin typeface="Arial" panose="020B0604020202020204" pitchFamily="34" charset="0"/>
                <a:ea typeface="Arial" panose="020B0604020202020204" pitchFamily="34" charset="0"/>
              </a:rPr>
              <a:t> </a:t>
            </a:r>
            <a:r>
              <a:rPr lang="es-419" sz="1800" dirty="0">
                <a:solidFill>
                  <a:srgbClr val="000000"/>
                </a:solidFill>
                <a:effectLst/>
                <a:latin typeface="Arial" panose="020B0604020202020204" pitchFamily="34" charset="0"/>
                <a:ea typeface="Arial" panose="020B0604020202020204" pitchFamily="34" charset="0"/>
              </a:rPr>
              <a:t>o e</a:t>
            </a:r>
            <a:r>
              <a:rPr lang="es-419" sz="1800" spc="-10" dirty="0">
                <a:solidFill>
                  <a:srgbClr val="000000"/>
                </a:solidFill>
                <a:effectLst/>
                <a:latin typeface="Arial" panose="020B0604020202020204" pitchFamily="34" charset="0"/>
                <a:ea typeface="Arial" panose="020B0604020202020204" pitchFamily="34" charset="0"/>
              </a:rPr>
              <a:t>x</a:t>
            </a:r>
            <a:r>
              <a:rPr lang="es-419" sz="1800" dirty="0">
                <a:solidFill>
                  <a:srgbClr val="000000"/>
                </a:solidFill>
                <a:effectLst/>
                <a:latin typeface="Arial" panose="020B0604020202020204" pitchFamily="34" charset="0"/>
                <a:ea typeface="Arial" panose="020B0604020202020204" pitchFamily="34" charset="0"/>
              </a:rPr>
              <a:t>ternos</a:t>
            </a:r>
            <a:r>
              <a:rPr lang="es-419" sz="1800" spc="40" dirty="0">
                <a:solidFill>
                  <a:srgbClr val="000000"/>
                </a:solidFill>
                <a:effectLst/>
                <a:latin typeface="Arial" panose="020B0604020202020204" pitchFamily="34" charset="0"/>
                <a:ea typeface="Arial" panose="020B0604020202020204" pitchFamily="34" charset="0"/>
              </a:rPr>
              <a:t> </a:t>
            </a:r>
            <a:r>
              <a:rPr lang="es-419" sz="1800" dirty="0">
                <a:solidFill>
                  <a:srgbClr val="000000"/>
                </a:solidFill>
                <a:effectLst/>
                <a:latin typeface="Arial" panose="020B0604020202020204" pitchFamily="34" charset="0"/>
                <a:ea typeface="Arial" panose="020B0604020202020204" pitchFamily="34" charset="0"/>
              </a:rPr>
              <a:t>a</a:t>
            </a:r>
            <a:r>
              <a:rPr lang="es-419" sz="1800" spc="35" dirty="0">
                <a:solidFill>
                  <a:srgbClr val="000000"/>
                </a:solidFill>
                <a:effectLst/>
                <a:latin typeface="Arial" panose="020B0604020202020204" pitchFamily="34" charset="0"/>
                <a:ea typeface="Arial" panose="020B0604020202020204" pitchFamily="34" charset="0"/>
              </a:rPr>
              <a:t> </a:t>
            </a:r>
            <a:r>
              <a:rPr lang="es-419" sz="1800" dirty="0">
                <a:solidFill>
                  <a:srgbClr val="000000"/>
                </a:solidFill>
                <a:effectLst/>
                <a:latin typeface="Arial" panose="020B0604020202020204" pitchFamily="34" charset="0"/>
                <a:ea typeface="Arial" panose="020B0604020202020204" pitchFamily="34" charset="0"/>
              </a:rPr>
              <a:t>éste),</a:t>
            </a:r>
            <a:r>
              <a:rPr lang="es-419" sz="1800" spc="40" dirty="0">
                <a:solidFill>
                  <a:srgbClr val="000000"/>
                </a:solidFill>
                <a:effectLst/>
                <a:latin typeface="Arial" panose="020B0604020202020204" pitchFamily="34" charset="0"/>
                <a:ea typeface="Arial" panose="020B0604020202020204" pitchFamily="34" charset="0"/>
              </a:rPr>
              <a:t> </a:t>
            </a:r>
            <a:r>
              <a:rPr lang="es-419" sz="1800" dirty="0">
                <a:solidFill>
                  <a:srgbClr val="000000"/>
                </a:solidFill>
                <a:effectLst/>
                <a:latin typeface="Arial" panose="020B0604020202020204" pitchFamily="34" charset="0"/>
                <a:ea typeface="Arial" panose="020B0604020202020204" pitchFamily="34" charset="0"/>
              </a:rPr>
              <a:t>deben</a:t>
            </a:r>
            <a:r>
              <a:rPr lang="es-419" sz="1800" spc="35" dirty="0">
                <a:solidFill>
                  <a:srgbClr val="000000"/>
                </a:solidFill>
                <a:effectLst/>
                <a:latin typeface="Arial" panose="020B0604020202020204" pitchFamily="34" charset="0"/>
                <a:ea typeface="Arial" panose="020B0604020202020204" pitchFamily="34" charset="0"/>
              </a:rPr>
              <a:t> </a:t>
            </a:r>
            <a:r>
              <a:rPr lang="es-419" sz="1800" dirty="0">
                <a:solidFill>
                  <a:srgbClr val="000000"/>
                </a:solidFill>
                <a:effectLst/>
                <a:latin typeface="Arial" panose="020B0604020202020204" pitchFamily="34" charset="0"/>
                <a:ea typeface="Arial" panose="020B0604020202020204" pitchFamily="34" charset="0"/>
              </a:rPr>
              <a:t>ela</a:t>
            </a:r>
            <a:r>
              <a:rPr lang="es-419" sz="1800" spc="-5" dirty="0">
                <a:solidFill>
                  <a:srgbClr val="000000"/>
                </a:solidFill>
                <a:effectLst/>
                <a:latin typeface="Arial" panose="020B0604020202020204" pitchFamily="34" charset="0"/>
                <a:ea typeface="Arial" panose="020B0604020202020204" pitchFamily="34" charset="0"/>
              </a:rPr>
              <a:t>b</a:t>
            </a:r>
            <a:r>
              <a:rPr lang="es-419" sz="1800" dirty="0">
                <a:solidFill>
                  <a:srgbClr val="000000"/>
                </a:solidFill>
                <a:effectLst/>
                <a:latin typeface="Arial" panose="020B0604020202020204" pitchFamily="34" charset="0"/>
                <a:ea typeface="Arial" panose="020B0604020202020204" pitchFamily="34" charset="0"/>
              </a:rPr>
              <a:t>orar</a:t>
            </a:r>
            <a:r>
              <a:rPr lang="es-419" sz="1800" spc="40" dirty="0">
                <a:solidFill>
                  <a:srgbClr val="000000"/>
                </a:solidFill>
                <a:effectLst/>
                <a:latin typeface="Arial" panose="020B0604020202020204" pitchFamily="34" charset="0"/>
                <a:ea typeface="Arial" panose="020B0604020202020204" pitchFamily="34" charset="0"/>
              </a:rPr>
              <a:t> </a:t>
            </a:r>
            <a:r>
              <a:rPr lang="es-419" sz="1800" dirty="0">
                <a:solidFill>
                  <a:srgbClr val="000000"/>
                </a:solidFill>
                <a:effectLst/>
                <a:latin typeface="Arial" panose="020B0604020202020204" pitchFamily="34" charset="0"/>
                <a:ea typeface="Arial" panose="020B0604020202020204" pitchFamily="34" charset="0"/>
              </a:rPr>
              <a:t>las</a:t>
            </a:r>
            <a:r>
              <a:rPr lang="es-419" sz="1800" spc="35" dirty="0">
                <a:solidFill>
                  <a:srgbClr val="000000"/>
                </a:solidFill>
                <a:effectLst/>
                <a:latin typeface="Arial" panose="020B0604020202020204" pitchFamily="34" charset="0"/>
                <a:ea typeface="Arial" panose="020B0604020202020204" pitchFamily="34" charset="0"/>
              </a:rPr>
              <a:t> </a:t>
            </a:r>
            <a:r>
              <a:rPr lang="es-419" sz="1800" spc="-10" dirty="0" err="1">
                <a:solidFill>
                  <a:srgbClr val="000000"/>
                </a:solidFill>
                <a:effectLst/>
                <a:latin typeface="Arial" panose="020B0604020202020204" pitchFamily="34" charset="0"/>
                <a:ea typeface="Arial" panose="020B0604020202020204" pitchFamily="34" charset="0"/>
              </a:rPr>
              <a:t>o</a:t>
            </a:r>
            <a:r>
              <a:rPr lang="es-419" sz="1800" spc="-15" dirty="0" err="1">
                <a:solidFill>
                  <a:srgbClr val="000000"/>
                </a:solidFill>
                <a:effectLst/>
                <a:latin typeface="Arial" panose="020B0604020202020204" pitchFamily="34" charset="0"/>
                <a:ea typeface="Arial" panose="020B0604020202020204" pitchFamily="34" charset="0"/>
              </a:rPr>
              <a:t>p</a:t>
            </a:r>
            <a:r>
              <a:rPr lang="es-419" sz="1800" dirty="0" err="1">
                <a:solidFill>
                  <a:srgbClr val="000000"/>
                </a:solidFill>
                <a:effectLst/>
                <a:latin typeface="Arial" panose="020B0604020202020204" pitchFamily="34" charset="0"/>
                <a:ea typeface="Arial" panose="020B0604020202020204" pitchFamily="34" charset="0"/>
              </a:rPr>
              <a:t>one</a:t>
            </a:r>
            <a:r>
              <a:rPr lang="es-419" sz="1800" spc="-5" dirty="0" err="1">
                <a:solidFill>
                  <a:srgbClr val="000000"/>
                </a:solidFill>
                <a:effectLst/>
                <a:latin typeface="Arial" panose="020B0604020202020204" pitchFamily="34" charset="0"/>
                <a:ea typeface="Arial" panose="020B0604020202020204" pitchFamily="34" charset="0"/>
              </a:rPr>
              <a:t>n</a:t>
            </a:r>
            <a:r>
              <a:rPr lang="es-419" sz="1800" dirty="0" err="1">
                <a:solidFill>
                  <a:srgbClr val="000000"/>
                </a:solidFill>
                <a:effectLst/>
                <a:latin typeface="Arial" panose="020B0604020202020204" pitchFamily="34" charset="0"/>
                <a:ea typeface="Arial" panose="020B0604020202020204" pitchFamily="34" charset="0"/>
              </a:rPr>
              <a:t>c</a:t>
            </a:r>
            <a:r>
              <a:rPr lang="es-419" sz="1800" spc="-5" dirty="0" err="1">
                <a:solidFill>
                  <a:srgbClr val="000000"/>
                </a:solidFill>
                <a:effectLst/>
                <a:latin typeface="Arial" panose="020B0604020202020204" pitchFamily="34" charset="0"/>
                <a:ea typeface="Arial" panose="020B0604020202020204" pitchFamily="34" charset="0"/>
              </a:rPr>
              <a:t>i</a:t>
            </a:r>
            <a:r>
              <a:rPr lang="es-419" sz="1800" dirty="0" err="1">
                <a:solidFill>
                  <a:srgbClr val="000000"/>
                </a:solidFill>
                <a:effectLst/>
                <a:latin typeface="Arial" panose="020B0604020202020204" pitchFamily="34" charset="0"/>
                <a:ea typeface="Arial" panose="020B0604020202020204" pitchFamily="34" charset="0"/>
              </a:rPr>
              <a:t>as</a:t>
            </a:r>
            <a:r>
              <a:rPr lang="es-419" sz="1800" spc="50" dirty="0">
                <a:solidFill>
                  <a:srgbClr val="000000"/>
                </a:solidFill>
                <a:effectLst/>
                <a:latin typeface="Arial" panose="020B0604020202020204" pitchFamily="34" charset="0"/>
                <a:ea typeface="Arial" panose="020B0604020202020204" pitchFamily="34" charset="0"/>
              </a:rPr>
              <a:t> </a:t>
            </a:r>
            <a:r>
              <a:rPr lang="es-419" sz="1800" dirty="0">
                <a:solidFill>
                  <a:srgbClr val="000000"/>
                </a:solidFill>
                <a:effectLst/>
                <a:latin typeface="Arial" panose="020B0604020202020204" pitchFamily="34" charset="0"/>
                <a:ea typeface="Arial" panose="020B0604020202020204" pitchFamily="34" charset="0"/>
              </a:rPr>
              <a:t>se</a:t>
            </a:r>
            <a:r>
              <a:rPr lang="es-419" sz="1800" spc="10" dirty="0">
                <a:solidFill>
                  <a:srgbClr val="000000"/>
                </a:solidFill>
                <a:effectLst/>
                <a:latin typeface="Arial" panose="020B0604020202020204" pitchFamily="34" charset="0"/>
                <a:ea typeface="Arial" panose="020B0604020202020204" pitchFamily="34" charset="0"/>
              </a:rPr>
              <a:t>g</a:t>
            </a:r>
            <a:r>
              <a:rPr lang="es-419" sz="1800" dirty="0">
                <a:solidFill>
                  <a:srgbClr val="000000"/>
                </a:solidFill>
                <a:effectLst/>
                <a:latin typeface="Arial" panose="020B0604020202020204" pitchFamily="34" charset="0"/>
                <a:ea typeface="Arial" panose="020B0604020202020204" pitchFamily="34" charset="0"/>
              </a:rPr>
              <a:t>ún</a:t>
            </a:r>
            <a:r>
              <a:rPr lang="es-419" sz="1800" spc="25" dirty="0">
                <a:solidFill>
                  <a:srgbClr val="000000"/>
                </a:solidFill>
                <a:effectLst/>
                <a:latin typeface="Arial" panose="020B0604020202020204" pitchFamily="34" charset="0"/>
                <a:ea typeface="Arial" panose="020B0604020202020204" pitchFamily="34" charset="0"/>
              </a:rPr>
              <a:t> </a:t>
            </a:r>
            <a:r>
              <a:rPr lang="es-419" sz="1800" dirty="0">
                <a:solidFill>
                  <a:srgbClr val="000000"/>
                </a:solidFill>
                <a:effectLst/>
                <a:latin typeface="Arial" panose="020B0604020202020204" pitchFamily="34" charset="0"/>
                <a:ea typeface="Arial" panose="020B0604020202020204" pitchFamily="34" charset="0"/>
              </a:rPr>
              <a:t>el</a:t>
            </a:r>
            <a:r>
              <a:rPr lang="es-419" sz="1800" spc="35" dirty="0">
                <a:solidFill>
                  <a:srgbClr val="000000"/>
                </a:solidFill>
                <a:effectLst/>
                <a:latin typeface="Arial" panose="020B0604020202020204" pitchFamily="34" charset="0"/>
                <a:ea typeface="Arial" panose="020B0604020202020204" pitchFamily="34" charset="0"/>
              </a:rPr>
              <a:t> </a:t>
            </a:r>
            <a:r>
              <a:rPr lang="es-419" sz="1800" dirty="0">
                <a:solidFill>
                  <a:srgbClr val="000000"/>
                </a:solidFill>
                <a:effectLst/>
                <a:latin typeface="Arial" panose="020B0604020202020204" pitchFamily="34" charset="0"/>
                <a:ea typeface="Arial" panose="020B0604020202020204" pitchFamily="34" charset="0"/>
              </a:rPr>
              <a:t>mod</a:t>
            </a:r>
            <a:r>
              <a:rPr lang="es-419" sz="1800" spc="-10" dirty="0">
                <a:solidFill>
                  <a:srgbClr val="000000"/>
                </a:solidFill>
                <a:effectLst/>
                <a:latin typeface="Arial" panose="020B0604020202020204" pitchFamily="34" charset="0"/>
                <a:ea typeface="Arial" panose="020B0604020202020204" pitchFamily="34" charset="0"/>
              </a:rPr>
              <a:t>e</a:t>
            </a:r>
            <a:r>
              <a:rPr lang="es-419" sz="1800" spc="-5" dirty="0">
                <a:solidFill>
                  <a:srgbClr val="000000"/>
                </a:solidFill>
                <a:effectLst/>
                <a:latin typeface="Arial" panose="020B0604020202020204" pitchFamily="34" charset="0"/>
                <a:ea typeface="Arial" panose="020B0604020202020204" pitchFamily="34" charset="0"/>
              </a:rPr>
              <a:t>l</a:t>
            </a:r>
            <a:r>
              <a:rPr lang="es-419" sz="1800" dirty="0">
                <a:solidFill>
                  <a:srgbClr val="000000"/>
                </a:solidFill>
                <a:effectLst/>
                <a:latin typeface="Arial" panose="020B0604020202020204" pitchFamily="34" charset="0"/>
                <a:ea typeface="Arial" panose="020B0604020202020204" pitchFamily="34" charset="0"/>
              </a:rPr>
              <a:t>o</a:t>
            </a:r>
            <a:r>
              <a:rPr lang="es-419" sz="1800" spc="40" dirty="0">
                <a:solidFill>
                  <a:srgbClr val="000000"/>
                </a:solidFill>
                <a:effectLst/>
                <a:latin typeface="Arial" panose="020B0604020202020204" pitchFamily="34" charset="0"/>
                <a:ea typeface="Arial" panose="020B0604020202020204" pitchFamily="34" charset="0"/>
              </a:rPr>
              <a:t> </a:t>
            </a:r>
            <a:r>
              <a:rPr lang="es-419" sz="1800" dirty="0">
                <a:solidFill>
                  <a:srgbClr val="000000"/>
                </a:solidFill>
                <a:effectLst/>
                <a:latin typeface="Arial" panose="020B0604020202020204" pitchFamily="34" charset="0"/>
                <a:ea typeface="Arial" panose="020B0604020202020204" pitchFamily="34" charset="0"/>
              </a:rPr>
              <a:t>de</a:t>
            </a:r>
            <a:r>
              <a:rPr lang="es-419" sz="1800" spc="15" dirty="0">
                <a:solidFill>
                  <a:srgbClr val="000000"/>
                </a:solidFill>
                <a:effectLst/>
                <a:latin typeface="Arial" panose="020B0604020202020204" pitchFamily="34" charset="0"/>
                <a:ea typeface="Arial" panose="020B0604020202020204" pitchFamily="34" charset="0"/>
              </a:rPr>
              <a:t>f</a:t>
            </a:r>
            <a:r>
              <a:rPr lang="es-419" sz="1800" dirty="0">
                <a:solidFill>
                  <a:srgbClr val="000000"/>
                </a:solidFill>
                <a:effectLst/>
                <a:latin typeface="Arial" panose="020B0604020202020204" pitchFamily="34" charset="0"/>
                <a:ea typeface="Arial" panose="020B0604020202020204" pitchFamily="34" charset="0"/>
              </a:rPr>
              <a:t>in</a:t>
            </a:r>
            <a:r>
              <a:rPr lang="es-419" sz="1800" spc="-10" dirty="0">
                <a:solidFill>
                  <a:srgbClr val="000000"/>
                </a:solidFill>
                <a:effectLst/>
                <a:latin typeface="Arial" panose="020B0604020202020204" pitchFamily="34" charset="0"/>
                <a:ea typeface="Arial" panose="020B0604020202020204" pitchFamily="34" charset="0"/>
              </a:rPr>
              <a:t>i</a:t>
            </a:r>
            <a:r>
              <a:rPr lang="es-419" sz="1800" dirty="0">
                <a:solidFill>
                  <a:srgbClr val="000000"/>
                </a:solidFill>
                <a:effectLst/>
                <a:latin typeface="Arial" panose="020B0604020202020204" pitchFamily="34" charset="0"/>
                <a:ea typeface="Arial" panose="020B0604020202020204" pitchFamily="34" charset="0"/>
              </a:rPr>
              <a:t>do</a:t>
            </a:r>
            <a:r>
              <a:rPr lang="es-419" sz="1800" spc="35" dirty="0">
                <a:solidFill>
                  <a:srgbClr val="000000"/>
                </a:solidFill>
                <a:effectLst/>
                <a:latin typeface="Arial" panose="020B0604020202020204" pitchFamily="34" charset="0"/>
                <a:ea typeface="Arial" panose="020B0604020202020204" pitchFamily="34" charset="0"/>
              </a:rPr>
              <a:t> </a:t>
            </a:r>
            <a:r>
              <a:rPr lang="es-419" sz="1800" spc="5" dirty="0">
                <a:solidFill>
                  <a:srgbClr val="000000"/>
                </a:solidFill>
                <a:effectLst/>
                <a:latin typeface="Arial" panose="020B0604020202020204" pitchFamily="34" charset="0"/>
                <a:ea typeface="Arial" panose="020B0604020202020204" pitchFamily="34" charset="0"/>
              </a:rPr>
              <a:t>(</a:t>
            </a:r>
            <a:r>
              <a:rPr lang="es-419" sz="1800" u="sng" dirty="0">
                <a:solidFill>
                  <a:srgbClr val="0000FF"/>
                </a:solidFill>
                <a:effectLst/>
                <a:latin typeface="Arial" panose="020B0604020202020204" pitchFamily="34" charset="0"/>
                <a:ea typeface="Arial" panose="020B0604020202020204" pitchFamily="34" charset="0"/>
              </a:rPr>
              <a:t>Ane</a:t>
            </a:r>
            <a:r>
              <a:rPr lang="es-419" sz="1800" u="sng" spc="-15" dirty="0">
                <a:solidFill>
                  <a:srgbClr val="0000FF"/>
                </a:solidFill>
                <a:effectLst/>
                <a:latin typeface="Arial" panose="020B0604020202020204" pitchFamily="34" charset="0"/>
                <a:ea typeface="Arial" panose="020B0604020202020204" pitchFamily="34" charset="0"/>
              </a:rPr>
              <a:t>x</a:t>
            </a:r>
            <a:r>
              <a:rPr lang="es-419" sz="1800" u="sng" dirty="0">
                <a:solidFill>
                  <a:srgbClr val="0000FF"/>
                </a:solidFill>
                <a:effectLst/>
                <a:latin typeface="Arial" panose="020B0604020202020204" pitchFamily="34" charset="0"/>
                <a:ea typeface="Arial" panose="020B0604020202020204" pitchFamily="34" charset="0"/>
              </a:rPr>
              <a:t>o</a:t>
            </a:r>
            <a:r>
              <a:rPr lang="es-419" sz="1800" u="sng" spc="35" dirty="0">
                <a:solidFill>
                  <a:srgbClr val="0000FF"/>
                </a:solidFill>
                <a:effectLst/>
                <a:latin typeface="Arial" panose="020B0604020202020204" pitchFamily="34" charset="0"/>
                <a:ea typeface="Arial" panose="020B0604020202020204" pitchFamily="34" charset="0"/>
              </a:rPr>
              <a:t> </a:t>
            </a:r>
            <a:r>
              <a:rPr lang="es-419" sz="1800" u="sng" dirty="0">
                <a:solidFill>
                  <a:srgbClr val="0000FF"/>
                </a:solidFill>
                <a:effectLst/>
                <a:latin typeface="Arial" panose="020B0604020202020204" pitchFamily="34" charset="0"/>
                <a:ea typeface="Arial" panose="020B0604020202020204" pitchFamily="34" charset="0"/>
              </a:rPr>
              <a:t>12</a:t>
            </a:r>
            <a:r>
              <a:rPr lang="es-419" sz="1800" spc="-5" dirty="0">
                <a:solidFill>
                  <a:srgbClr val="000000"/>
                </a:solidFill>
                <a:effectLst/>
                <a:latin typeface="Arial" panose="020B0604020202020204" pitchFamily="34" charset="0"/>
                <a:ea typeface="Arial" panose="020B0604020202020204" pitchFamily="34" charset="0"/>
              </a:rPr>
              <a:t>)</a:t>
            </a:r>
            <a:endParaRPr lang="es-419" sz="1800" dirty="0">
              <a:solidFill>
                <a:srgbClr val="000000"/>
              </a:solidFill>
              <a:effectLst/>
              <a:latin typeface="Times New Roman" panose="02020603050405020304" pitchFamily="18" charset="0"/>
              <a:ea typeface="Calibri" panose="020F0502020204030204" pitchFamily="34" charset="0"/>
            </a:endParaRPr>
          </a:p>
          <a:p>
            <a:pPr marL="457200" marR="198755" algn="just">
              <a:spcAft>
                <a:spcPts val="0"/>
              </a:spcAft>
            </a:pPr>
            <a:r>
              <a:rPr lang="es-419" sz="1800" dirty="0">
                <a:solidFill>
                  <a:srgbClr val="000000"/>
                </a:solidFill>
                <a:effectLst/>
                <a:latin typeface="Arial" panose="020B0604020202020204" pitchFamily="34" charset="0"/>
                <a:ea typeface="Arial" panose="020B0604020202020204" pitchFamily="34" charset="0"/>
              </a:rPr>
              <a:t> </a:t>
            </a:r>
            <a:endParaRPr lang="es-419" sz="1800" dirty="0">
              <a:effectLst/>
              <a:latin typeface="Times New Roman" panose="02020603050405020304" pitchFamily="18" charset="0"/>
              <a:ea typeface="Calibri" panose="020F0502020204030204" pitchFamily="34" charset="0"/>
            </a:endParaRPr>
          </a:p>
        </p:txBody>
      </p:sp>
      <p:graphicFrame>
        <p:nvGraphicFramePr>
          <p:cNvPr id="6" name="Objeto 5">
            <a:extLst>
              <a:ext uri="{FF2B5EF4-FFF2-40B4-BE49-F238E27FC236}">
                <a16:creationId xmlns:a16="http://schemas.microsoft.com/office/drawing/2014/main" id="{22BD65EF-F260-4F51-B3F9-596D217FBE71}"/>
              </a:ext>
            </a:extLst>
          </p:cNvPr>
          <p:cNvGraphicFramePr>
            <a:graphicFrameLocks noChangeAspect="1"/>
          </p:cNvGraphicFramePr>
          <p:nvPr>
            <p:extLst>
              <p:ext uri="{D42A27DB-BD31-4B8C-83A1-F6EECF244321}">
                <p14:modId xmlns:p14="http://schemas.microsoft.com/office/powerpoint/2010/main" val="727299395"/>
              </p:ext>
            </p:extLst>
          </p:nvPr>
        </p:nvGraphicFramePr>
        <p:xfrm>
          <a:off x="10104322" y="4781320"/>
          <a:ext cx="1353220" cy="1807647"/>
        </p:xfrm>
        <a:graphic>
          <a:graphicData uri="http://schemas.openxmlformats.org/presentationml/2006/ole">
            <mc:AlternateContent xmlns:mc="http://schemas.openxmlformats.org/markup-compatibility/2006">
              <mc:Choice xmlns:v="urn:schemas-microsoft-com:vml" Requires="v">
                <p:oleObj spid="_x0000_s4101" name="Documento" r:id="rId3" imgW="6515766" imgH="8703673" progId="Word.Document.8">
                  <p:link updateAutomatic="1"/>
                </p:oleObj>
              </mc:Choice>
              <mc:Fallback>
                <p:oleObj name="Documento" r:id="rId3" imgW="6515766" imgH="8703673" progId="Word.Document.8">
                  <p:link updateAutomatic="1"/>
                  <p:pic>
                    <p:nvPicPr>
                      <p:cNvPr id="0" name=""/>
                      <p:cNvPicPr/>
                      <p:nvPr/>
                    </p:nvPicPr>
                    <p:blipFill>
                      <a:blip r:embed="rId4"/>
                      <a:stretch>
                        <a:fillRect/>
                      </a:stretch>
                    </p:blipFill>
                    <p:spPr>
                      <a:xfrm>
                        <a:off x="10104322" y="4781320"/>
                        <a:ext cx="1353220" cy="1807647"/>
                      </a:xfrm>
                      <a:prstGeom prst="rect">
                        <a:avLst/>
                      </a:prstGeom>
                    </p:spPr>
                  </p:pic>
                </p:oleObj>
              </mc:Fallback>
            </mc:AlternateContent>
          </a:graphicData>
        </a:graphic>
      </p:graphicFrame>
    </p:spTree>
    <p:extLst>
      <p:ext uri="{BB962C8B-B14F-4D97-AF65-F5344CB8AC3E}">
        <p14:creationId xmlns:p14="http://schemas.microsoft.com/office/powerpoint/2010/main" val="14595329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5" descr="Description: Oficial"/>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11209109" y="33446"/>
            <a:ext cx="792000" cy="11567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ítulo 1"/>
          <p:cNvSpPr txBox="1">
            <a:spLocks/>
          </p:cNvSpPr>
          <p:nvPr/>
        </p:nvSpPr>
        <p:spPr bwMode="auto">
          <a:xfrm>
            <a:off x="530942" y="260166"/>
            <a:ext cx="10205884" cy="831838"/>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lvl="1" algn="ctr"/>
            <a:r>
              <a:rPr lang="es-MX" sz="3200" b="1" dirty="0">
                <a:solidFill>
                  <a:schemeClr val="tx2">
                    <a:lumMod val="75000"/>
                  </a:schemeClr>
                </a:solidFill>
                <a:latin typeface="Arial" panose="020B0604020202020204" pitchFamily="34" charset="0"/>
                <a:cs typeface="Arial" panose="020B0604020202020204" pitchFamily="34" charset="0"/>
              </a:rPr>
              <a:t>Principales cambios en el Capítulo VI. De la remuneración</a:t>
            </a:r>
          </a:p>
        </p:txBody>
      </p:sp>
      <p:sp>
        <p:nvSpPr>
          <p:cNvPr id="4" name="Marcador de contenido 3"/>
          <p:cNvSpPr>
            <a:spLocks noGrp="1"/>
          </p:cNvSpPr>
          <p:nvPr>
            <p:ph idx="1"/>
          </p:nvPr>
        </p:nvSpPr>
        <p:spPr>
          <a:xfrm>
            <a:off x="838200" y="1425677"/>
            <a:ext cx="10515600" cy="4751286"/>
          </a:xfrm>
        </p:spPr>
        <p:txBody>
          <a:bodyPr>
            <a:normAutofit fontScale="85000" lnSpcReduction="20000"/>
          </a:bodyPr>
          <a:lstStyle/>
          <a:p>
            <a:pPr algn="just"/>
            <a:r>
              <a:rPr lang="es-MX" dirty="0">
                <a:latin typeface="Arial" panose="020B0604020202020204" pitchFamily="34" charset="0"/>
                <a:cs typeface="Arial" panose="020B0604020202020204" pitchFamily="34" charset="0"/>
              </a:rPr>
              <a:t>Se elimina que al Jefe de Proyecto se le asigne un cinco por ciento (5%) superior al resto de los participantes en las remuneraciones por aporte de conocimiento e introducción de resultados.</a:t>
            </a:r>
          </a:p>
          <a:p>
            <a:pPr lvl="1" algn="just">
              <a:buFont typeface="Wingdings" panose="05000000000000000000" pitchFamily="2" charset="2"/>
              <a:buChar char="ü"/>
            </a:pPr>
            <a:r>
              <a:rPr lang="es-MX" dirty="0">
                <a:solidFill>
                  <a:srgbClr val="002060"/>
                </a:solidFill>
                <a:latin typeface="Arial" panose="020B0604020202020204" pitchFamily="34" charset="0"/>
                <a:cs typeface="Arial" panose="020B0604020202020204" pitchFamily="34" charset="0"/>
              </a:rPr>
              <a:t>El monto de estas remuneraciones depende del aporte de cada persona.</a:t>
            </a:r>
          </a:p>
          <a:p>
            <a:pPr algn="just"/>
            <a:r>
              <a:rPr lang="es-MX" dirty="0">
                <a:latin typeface="Arial" panose="020B0604020202020204" pitchFamily="34" charset="0"/>
                <a:cs typeface="Arial" panose="020B0604020202020204" pitchFamily="34" charset="0"/>
              </a:rPr>
              <a:t>Se establece que la remuneración que se distribuyen entre las entidades participantes se utiliza para crear fondos que permitan financiar las actividades siguientes: </a:t>
            </a:r>
          </a:p>
          <a:p>
            <a:pPr lvl="1" algn="just">
              <a:buFont typeface="Wingdings" panose="05000000000000000000" pitchFamily="2" charset="2"/>
              <a:buChar char="ü"/>
            </a:pPr>
            <a:r>
              <a:rPr lang="es-MX" dirty="0">
                <a:solidFill>
                  <a:srgbClr val="002060"/>
                </a:solidFill>
                <a:latin typeface="Arial" panose="020B0604020202020204" pitchFamily="34" charset="0"/>
                <a:cs typeface="Arial" panose="020B0604020202020204" pitchFamily="34" charset="0"/>
              </a:rPr>
              <a:t>la investigación-desarrollo, </a:t>
            </a:r>
          </a:p>
          <a:p>
            <a:pPr lvl="1" algn="just">
              <a:buFont typeface="Wingdings" panose="05000000000000000000" pitchFamily="2" charset="2"/>
              <a:buChar char="ü"/>
            </a:pPr>
            <a:r>
              <a:rPr lang="es-MX" dirty="0">
                <a:solidFill>
                  <a:srgbClr val="002060"/>
                </a:solidFill>
                <a:latin typeface="Arial" panose="020B0604020202020204" pitchFamily="34" charset="0"/>
                <a:cs typeface="Arial" panose="020B0604020202020204" pitchFamily="34" charset="0"/>
              </a:rPr>
              <a:t>la innovación, </a:t>
            </a:r>
          </a:p>
          <a:p>
            <a:pPr lvl="1" algn="just">
              <a:buFont typeface="Wingdings" panose="05000000000000000000" pitchFamily="2" charset="2"/>
              <a:buChar char="ü"/>
            </a:pPr>
            <a:r>
              <a:rPr lang="es-MX" dirty="0">
                <a:solidFill>
                  <a:srgbClr val="002060"/>
                </a:solidFill>
                <a:latin typeface="Arial" panose="020B0604020202020204" pitchFamily="34" charset="0"/>
                <a:cs typeface="Arial" panose="020B0604020202020204" pitchFamily="34" charset="0"/>
              </a:rPr>
              <a:t>los servicios científico-tecnológicos, </a:t>
            </a:r>
          </a:p>
          <a:p>
            <a:pPr lvl="1" algn="just">
              <a:buFont typeface="Wingdings" panose="05000000000000000000" pitchFamily="2" charset="2"/>
              <a:buChar char="ü"/>
            </a:pPr>
            <a:r>
              <a:rPr lang="es-MX" dirty="0">
                <a:solidFill>
                  <a:srgbClr val="002060"/>
                </a:solidFill>
                <a:latin typeface="Arial" panose="020B0604020202020204" pitchFamily="34" charset="0"/>
                <a:cs typeface="Arial" panose="020B0604020202020204" pitchFamily="34" charset="0"/>
              </a:rPr>
              <a:t>la transferencia de tecnología interna y externa, </a:t>
            </a:r>
          </a:p>
          <a:p>
            <a:pPr lvl="1" algn="just">
              <a:buFont typeface="Wingdings" panose="05000000000000000000" pitchFamily="2" charset="2"/>
              <a:buChar char="ü"/>
            </a:pPr>
            <a:r>
              <a:rPr lang="es-MX" dirty="0">
                <a:solidFill>
                  <a:srgbClr val="002060"/>
                </a:solidFill>
                <a:latin typeface="Arial" panose="020B0604020202020204" pitchFamily="34" charset="0"/>
                <a:cs typeface="Arial" panose="020B0604020202020204" pitchFamily="34" charset="0"/>
              </a:rPr>
              <a:t>la generalización de los resultados y otras ACTI.</a:t>
            </a:r>
            <a:endParaRPr lang="es-MX" b="1" dirty="0">
              <a:solidFill>
                <a:srgbClr val="002060"/>
              </a:solidFill>
              <a:latin typeface="Arial" panose="020B0604020202020204" pitchFamily="34" charset="0"/>
              <a:cs typeface="Arial" panose="020B0604020202020204" pitchFamily="34" charset="0"/>
            </a:endParaRPr>
          </a:p>
          <a:p>
            <a:pPr algn="just"/>
            <a:r>
              <a:rPr lang="es-MX" dirty="0">
                <a:latin typeface="Arial" panose="020B0604020202020204" pitchFamily="34" charset="0"/>
                <a:cs typeface="Arial" panose="020B0604020202020204" pitchFamily="34" charset="0"/>
              </a:rPr>
              <a:t>Se define que la EEP debe tener </a:t>
            </a:r>
            <a:r>
              <a:rPr lang="es-MX" dirty="0">
                <a:solidFill>
                  <a:srgbClr val="002060"/>
                </a:solidFill>
                <a:latin typeface="Arial" panose="020B0604020202020204" pitchFamily="34" charset="0"/>
                <a:cs typeface="Arial" panose="020B0604020202020204" pitchFamily="34" charset="0"/>
              </a:rPr>
              <a:t>evidencias documentales de los resultados </a:t>
            </a:r>
            <a:r>
              <a:rPr lang="es-MX" dirty="0">
                <a:latin typeface="Arial" panose="020B0604020202020204" pitchFamily="34" charset="0"/>
                <a:cs typeface="Arial" panose="020B0604020202020204" pitchFamily="34" charset="0"/>
              </a:rPr>
              <a:t>obtenidos por los Proyectos, y de </a:t>
            </a:r>
            <a:r>
              <a:rPr lang="es-MX" b="1" dirty="0">
                <a:solidFill>
                  <a:srgbClr val="002060"/>
                </a:solidFill>
                <a:latin typeface="Arial" panose="020B0604020202020204" pitchFamily="34" charset="0"/>
                <a:cs typeface="Arial" panose="020B0604020202020204" pitchFamily="34" charset="0"/>
              </a:rPr>
              <a:t>los aportes de cada uno de sus participantes </a:t>
            </a:r>
            <a:r>
              <a:rPr lang="es-MX" dirty="0">
                <a:latin typeface="Arial" panose="020B0604020202020204" pitchFamily="34" charset="0"/>
                <a:cs typeface="Arial" panose="020B0604020202020204" pitchFamily="34" charset="0"/>
              </a:rPr>
              <a:t>para definir la cuantía individual a pagar por la introducción y generalización de los resultados.</a:t>
            </a:r>
          </a:p>
          <a:p>
            <a:pPr algn="just"/>
            <a:endParaRPr lang="es-CU" dirty="0"/>
          </a:p>
        </p:txBody>
      </p:sp>
    </p:spTree>
    <p:extLst>
      <p:ext uri="{BB962C8B-B14F-4D97-AF65-F5344CB8AC3E}">
        <p14:creationId xmlns:p14="http://schemas.microsoft.com/office/powerpoint/2010/main" val="237770796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5" descr="Description: Oficial"/>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11209109" y="33446"/>
            <a:ext cx="792000" cy="11567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ítulo 1"/>
          <p:cNvSpPr txBox="1">
            <a:spLocks/>
          </p:cNvSpPr>
          <p:nvPr/>
        </p:nvSpPr>
        <p:spPr bwMode="auto">
          <a:xfrm>
            <a:off x="530942" y="260166"/>
            <a:ext cx="10205884" cy="831838"/>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lvl="1" algn="ctr"/>
            <a:r>
              <a:rPr lang="es-MX" sz="3200" b="1" dirty="0">
                <a:solidFill>
                  <a:schemeClr val="tx2">
                    <a:lumMod val="75000"/>
                  </a:schemeClr>
                </a:solidFill>
                <a:latin typeface="Arial" panose="020B0604020202020204" pitchFamily="34" charset="0"/>
                <a:cs typeface="Arial" panose="020B0604020202020204" pitchFamily="34" charset="0"/>
              </a:rPr>
              <a:t>Principales cambios en el Capítulo VI. De la remuneración</a:t>
            </a:r>
          </a:p>
        </p:txBody>
      </p:sp>
      <p:sp>
        <p:nvSpPr>
          <p:cNvPr id="4" name="Marcador de contenido 3"/>
          <p:cNvSpPr>
            <a:spLocks noGrp="1"/>
          </p:cNvSpPr>
          <p:nvPr>
            <p:ph idx="1"/>
          </p:nvPr>
        </p:nvSpPr>
        <p:spPr>
          <a:xfrm>
            <a:off x="818535" y="1668309"/>
            <a:ext cx="10515600" cy="4351338"/>
          </a:xfrm>
        </p:spPr>
        <p:txBody>
          <a:bodyPr>
            <a:normAutofit lnSpcReduction="10000"/>
          </a:bodyPr>
          <a:lstStyle/>
          <a:p>
            <a:pPr algn="just"/>
            <a:r>
              <a:rPr lang="es-MX" dirty="0">
                <a:latin typeface="Arial" panose="020B0604020202020204" pitchFamily="34" charset="0"/>
                <a:cs typeface="Arial" panose="020B0604020202020204" pitchFamily="34" charset="0"/>
              </a:rPr>
              <a:t>No se incluye la remuneración por la obtención de los resultados antes del plazo previsto y optimización del uso de los recursos.</a:t>
            </a:r>
          </a:p>
          <a:p>
            <a:pPr algn="just"/>
            <a:r>
              <a:rPr lang="es-MX" dirty="0">
                <a:latin typeface="Arial" panose="020B0604020202020204" pitchFamily="34" charset="0"/>
                <a:cs typeface="Arial" panose="020B0604020202020204" pitchFamily="34" charset="0"/>
              </a:rPr>
              <a:t>Se establece que </a:t>
            </a:r>
            <a:r>
              <a:rPr lang="es-MX" b="1" dirty="0">
                <a:solidFill>
                  <a:srgbClr val="002060"/>
                </a:solidFill>
                <a:latin typeface="Arial" panose="020B0604020202020204" pitchFamily="34" charset="0"/>
                <a:cs typeface="Arial" panose="020B0604020202020204" pitchFamily="34" charset="0"/>
              </a:rPr>
              <a:t>la remuneración forma parte de la base para el cálculo de las pensiones a largo plazo</a:t>
            </a:r>
            <a:r>
              <a:rPr lang="es-MX" dirty="0">
                <a:latin typeface="Arial" panose="020B0604020202020204" pitchFamily="34" charset="0"/>
                <a:cs typeface="Arial" panose="020B0604020202020204" pitchFamily="34" charset="0"/>
              </a:rPr>
              <a:t> si se encuentra dentro del período que se toma en cuenta para el trámite de la pensión, según lo que establece la legislación vigente.</a:t>
            </a:r>
          </a:p>
          <a:p>
            <a:pPr algn="just"/>
            <a:r>
              <a:rPr lang="es-MX" dirty="0">
                <a:latin typeface="Arial" panose="020B0604020202020204" pitchFamily="34" charset="0"/>
                <a:cs typeface="Arial" panose="020B0604020202020204" pitchFamily="34" charset="0"/>
              </a:rPr>
              <a:t>Se define el aporte de conocimiento.</a:t>
            </a:r>
          </a:p>
          <a:p>
            <a:pPr algn="just"/>
            <a:r>
              <a:rPr lang="es-MX" dirty="0">
                <a:latin typeface="Arial" panose="020B0604020202020204" pitchFamily="34" charset="0"/>
                <a:cs typeface="Arial" panose="020B0604020202020204" pitchFamily="34" charset="0"/>
              </a:rPr>
              <a:t>No se incluye el procedimiento para el cálculo de la remuneración en la Resolución, este se detalla en el Manual.</a:t>
            </a:r>
          </a:p>
        </p:txBody>
      </p:sp>
      <p:graphicFrame>
        <p:nvGraphicFramePr>
          <p:cNvPr id="2" name="Objeto 1">
            <a:extLst>
              <a:ext uri="{FF2B5EF4-FFF2-40B4-BE49-F238E27FC236}">
                <a16:creationId xmlns:a16="http://schemas.microsoft.com/office/drawing/2014/main" id="{862B0B81-1EA1-4BB4-8F21-C520E1A8106B}"/>
              </a:ext>
            </a:extLst>
          </p:cNvPr>
          <p:cNvGraphicFramePr>
            <a:graphicFrameLocks noChangeAspect="1"/>
          </p:cNvGraphicFramePr>
          <p:nvPr>
            <p:extLst>
              <p:ext uri="{D42A27DB-BD31-4B8C-83A1-F6EECF244321}">
                <p14:modId xmlns:p14="http://schemas.microsoft.com/office/powerpoint/2010/main" val="620537547"/>
              </p:ext>
            </p:extLst>
          </p:nvPr>
        </p:nvGraphicFramePr>
        <p:xfrm>
          <a:off x="11611778" y="5981938"/>
          <a:ext cx="474408" cy="614014"/>
        </p:xfrm>
        <a:graphic>
          <a:graphicData uri="http://schemas.openxmlformats.org/presentationml/2006/ole">
            <mc:AlternateContent xmlns:mc="http://schemas.openxmlformats.org/markup-compatibility/2006">
              <mc:Choice xmlns:v="urn:schemas-microsoft-com:vml" Requires="v">
                <p:oleObj spid="_x0000_s1032" name="Acrobat Document" r:id="rId4" imgW="5829136" imgH="7543800" progId="AcroExch.Document.11">
                  <p:link updateAutomatic="1"/>
                </p:oleObj>
              </mc:Choice>
              <mc:Fallback>
                <p:oleObj name="Acrobat Document" r:id="rId4" imgW="5829136" imgH="7543800" progId="AcroExch.Document.11">
                  <p:link updateAutomatic="1"/>
                  <p:pic>
                    <p:nvPicPr>
                      <p:cNvPr id="0" name=""/>
                      <p:cNvPicPr/>
                      <p:nvPr/>
                    </p:nvPicPr>
                    <p:blipFill>
                      <a:blip r:embed="rId5"/>
                      <a:stretch>
                        <a:fillRect/>
                      </a:stretch>
                    </p:blipFill>
                    <p:spPr>
                      <a:xfrm>
                        <a:off x="11611778" y="5981938"/>
                        <a:ext cx="474408" cy="614014"/>
                      </a:xfrm>
                      <a:prstGeom prst="rect">
                        <a:avLst/>
                      </a:prstGeom>
                    </p:spPr>
                  </p:pic>
                </p:oleObj>
              </mc:Fallback>
            </mc:AlternateContent>
          </a:graphicData>
        </a:graphic>
      </p:graphicFrame>
    </p:spTree>
    <p:extLst>
      <p:ext uri="{BB962C8B-B14F-4D97-AF65-F5344CB8AC3E}">
        <p14:creationId xmlns:p14="http://schemas.microsoft.com/office/powerpoint/2010/main" val="256747047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a 3">
            <a:extLst>
              <a:ext uri="{FF2B5EF4-FFF2-40B4-BE49-F238E27FC236}">
                <a16:creationId xmlns:a16="http://schemas.microsoft.com/office/drawing/2014/main" id="{F861C83C-3C71-4B25-B8D0-C6ED9F32470B}"/>
              </a:ext>
            </a:extLst>
          </p:cNvPr>
          <p:cNvGraphicFramePr>
            <a:graphicFrameLocks noGrp="1"/>
          </p:cNvGraphicFramePr>
          <p:nvPr>
            <p:extLst>
              <p:ext uri="{D42A27DB-BD31-4B8C-83A1-F6EECF244321}">
                <p14:modId xmlns:p14="http://schemas.microsoft.com/office/powerpoint/2010/main" val="2010780870"/>
              </p:ext>
            </p:extLst>
          </p:nvPr>
        </p:nvGraphicFramePr>
        <p:xfrm>
          <a:off x="755222" y="1453959"/>
          <a:ext cx="10118426" cy="4311661"/>
        </p:xfrm>
        <a:graphic>
          <a:graphicData uri="http://schemas.openxmlformats.org/drawingml/2006/table">
            <a:tbl>
              <a:tblPr>
                <a:tableStyleId>{5C22544A-7EE6-4342-B048-85BDC9FD1C3A}</a:tableStyleId>
              </a:tblPr>
              <a:tblGrid>
                <a:gridCol w="2309203">
                  <a:extLst>
                    <a:ext uri="{9D8B030D-6E8A-4147-A177-3AD203B41FA5}">
                      <a16:colId xmlns:a16="http://schemas.microsoft.com/office/drawing/2014/main" val="1230714143"/>
                    </a:ext>
                  </a:extLst>
                </a:gridCol>
                <a:gridCol w="2811944">
                  <a:extLst>
                    <a:ext uri="{9D8B030D-6E8A-4147-A177-3AD203B41FA5}">
                      <a16:colId xmlns:a16="http://schemas.microsoft.com/office/drawing/2014/main" val="1319581491"/>
                    </a:ext>
                  </a:extLst>
                </a:gridCol>
                <a:gridCol w="3349872">
                  <a:extLst>
                    <a:ext uri="{9D8B030D-6E8A-4147-A177-3AD203B41FA5}">
                      <a16:colId xmlns:a16="http://schemas.microsoft.com/office/drawing/2014/main" val="1721531500"/>
                    </a:ext>
                  </a:extLst>
                </a:gridCol>
                <a:gridCol w="1647407">
                  <a:extLst>
                    <a:ext uri="{9D8B030D-6E8A-4147-A177-3AD203B41FA5}">
                      <a16:colId xmlns:a16="http://schemas.microsoft.com/office/drawing/2014/main" val="3762923584"/>
                    </a:ext>
                  </a:extLst>
                </a:gridCol>
              </a:tblGrid>
              <a:tr h="1002452">
                <a:tc>
                  <a:txBody>
                    <a:bodyPr/>
                    <a:lstStyle/>
                    <a:p>
                      <a:pPr>
                        <a:lnSpc>
                          <a:spcPts val="900"/>
                        </a:lnSpc>
                        <a:spcAft>
                          <a:spcPts val="5"/>
                        </a:spcAft>
                      </a:pPr>
                      <a:r>
                        <a:rPr lang="es-419" sz="2400" dirty="0">
                          <a:effectLst/>
                        </a:rPr>
                        <a:t> </a:t>
                      </a:r>
                    </a:p>
                    <a:p>
                      <a:pPr marL="155575" marR="111760" algn="ctr">
                        <a:lnSpc>
                          <a:spcPct val="101000"/>
                        </a:lnSpc>
                        <a:spcAft>
                          <a:spcPts val="1000"/>
                        </a:spcAft>
                      </a:pPr>
                      <a:r>
                        <a:rPr lang="fr-FR" sz="2400" dirty="0" err="1">
                          <a:effectLst/>
                        </a:rPr>
                        <a:t>Funciones</a:t>
                      </a:r>
                      <a:r>
                        <a:rPr lang="fr-FR" sz="2400" dirty="0">
                          <a:effectLst/>
                        </a:rPr>
                        <a:t> que </a:t>
                      </a:r>
                      <a:r>
                        <a:rPr lang="fr-FR" sz="2400" dirty="0" err="1">
                          <a:effectLst/>
                        </a:rPr>
                        <a:t>eje</a:t>
                      </a:r>
                      <a:r>
                        <a:rPr lang="fr-FR" sz="2400" spc="-20" dirty="0" err="1">
                          <a:effectLst/>
                        </a:rPr>
                        <a:t>r</a:t>
                      </a:r>
                      <a:r>
                        <a:rPr lang="fr-FR" sz="2400" dirty="0" err="1">
                          <a:effectLst/>
                        </a:rPr>
                        <a:t>ce</a:t>
                      </a:r>
                      <a:endParaRPr lang="es-419" sz="2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6510" algn="ctr">
                        <a:lnSpc>
                          <a:spcPct val="103000"/>
                        </a:lnSpc>
                        <a:spcBef>
                          <a:spcPts val="210"/>
                        </a:spcBef>
                        <a:spcAft>
                          <a:spcPts val="1000"/>
                        </a:spcAft>
                      </a:pPr>
                      <a:r>
                        <a:rPr lang="es-419" sz="2400" dirty="0">
                          <a:effectLst/>
                        </a:rPr>
                        <a:t>P</a:t>
                      </a:r>
                      <a:r>
                        <a:rPr lang="es-419" sz="2400" spc="-20" dirty="0">
                          <a:effectLst/>
                        </a:rPr>
                        <a:t>r</a:t>
                      </a:r>
                      <a:r>
                        <a:rPr lang="es-419" sz="2400" dirty="0">
                          <a:effectLst/>
                        </a:rPr>
                        <a:t>ogramas y P</a:t>
                      </a:r>
                      <a:r>
                        <a:rPr lang="es-419" sz="2400" spc="-20" dirty="0">
                          <a:effectLst/>
                        </a:rPr>
                        <a:t>r</a:t>
                      </a:r>
                      <a:r>
                        <a:rPr lang="es-419" sz="2400" dirty="0">
                          <a:effectLst/>
                        </a:rPr>
                        <a:t>oyectos Asociados a P</a:t>
                      </a:r>
                      <a:r>
                        <a:rPr lang="es-419" sz="2400" spc="-20" dirty="0">
                          <a:effectLst/>
                        </a:rPr>
                        <a:t>r</a:t>
                      </a:r>
                      <a:r>
                        <a:rPr lang="es-419" sz="2400" dirty="0">
                          <a:effectLst/>
                        </a:rPr>
                        <a:t>ogramas Nacionales</a:t>
                      </a:r>
                      <a:endParaRPr lang="es-419" sz="2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3020" marR="5715" algn="ctr">
                        <a:lnSpc>
                          <a:spcPct val="103000"/>
                        </a:lnSpc>
                        <a:spcBef>
                          <a:spcPts val="210"/>
                        </a:spcBef>
                        <a:spcAft>
                          <a:spcPts val="1000"/>
                        </a:spcAft>
                      </a:pPr>
                      <a:r>
                        <a:rPr lang="es-419" sz="2400" dirty="0">
                          <a:effectLst/>
                        </a:rPr>
                        <a:t>P</a:t>
                      </a:r>
                      <a:r>
                        <a:rPr lang="es-419" sz="2400" spc="-20" dirty="0">
                          <a:effectLst/>
                        </a:rPr>
                        <a:t>r</a:t>
                      </a:r>
                      <a:r>
                        <a:rPr lang="es-419" sz="2400" dirty="0">
                          <a:effectLst/>
                        </a:rPr>
                        <a:t>ogramas y P</a:t>
                      </a:r>
                      <a:r>
                        <a:rPr lang="es-419" sz="2400" spc="-20" dirty="0">
                          <a:effectLst/>
                        </a:rPr>
                        <a:t>r</a:t>
                      </a:r>
                      <a:r>
                        <a:rPr lang="es-419" sz="2400" dirty="0">
                          <a:effectLst/>
                        </a:rPr>
                        <a:t>oyectos Asociados a P</a:t>
                      </a:r>
                      <a:r>
                        <a:rPr lang="es-419" sz="2400" spc="-20" dirty="0">
                          <a:effectLst/>
                        </a:rPr>
                        <a:t>r</a:t>
                      </a:r>
                      <a:r>
                        <a:rPr lang="es-419" sz="2400" dirty="0">
                          <a:effectLst/>
                        </a:rPr>
                        <a:t>ogramas Sectoriales o</a:t>
                      </a:r>
                      <a:r>
                        <a:rPr lang="es-419" sz="2400" spc="-20" dirty="0">
                          <a:effectLst/>
                        </a:rPr>
                        <a:t> </a:t>
                      </a:r>
                      <a:r>
                        <a:rPr lang="es-419" sz="2400" spc="-110" dirty="0">
                          <a:effectLst/>
                        </a:rPr>
                        <a:t>T</a:t>
                      </a:r>
                      <a:r>
                        <a:rPr lang="es-419" sz="2400" dirty="0">
                          <a:effectLst/>
                        </a:rPr>
                        <a:t>erritoriales</a:t>
                      </a:r>
                      <a:endParaRPr lang="es-419" sz="2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8890" algn="ctr">
                        <a:lnSpc>
                          <a:spcPct val="103000"/>
                        </a:lnSpc>
                        <a:spcBef>
                          <a:spcPts val="210"/>
                        </a:spcBef>
                        <a:spcAft>
                          <a:spcPts val="1000"/>
                        </a:spcAft>
                      </a:pPr>
                      <a:r>
                        <a:rPr lang="es-419" sz="2400" dirty="0">
                          <a:solidFill>
                            <a:srgbClr val="C00000"/>
                          </a:solidFill>
                          <a:effectLst/>
                        </a:rPr>
                        <a:t>P</a:t>
                      </a:r>
                      <a:r>
                        <a:rPr lang="es-419" sz="2400" spc="-20" dirty="0">
                          <a:solidFill>
                            <a:srgbClr val="C00000"/>
                          </a:solidFill>
                          <a:effectLst/>
                        </a:rPr>
                        <a:t>r</a:t>
                      </a:r>
                      <a:r>
                        <a:rPr lang="es-419" sz="2400" dirty="0">
                          <a:solidFill>
                            <a:srgbClr val="C00000"/>
                          </a:solidFill>
                          <a:effectLst/>
                        </a:rPr>
                        <a:t>oyectos No Asociados a P</a:t>
                      </a:r>
                      <a:r>
                        <a:rPr lang="es-419" sz="2400" spc="-20" dirty="0">
                          <a:solidFill>
                            <a:srgbClr val="C00000"/>
                          </a:solidFill>
                          <a:effectLst/>
                        </a:rPr>
                        <a:t>r</a:t>
                      </a:r>
                      <a:r>
                        <a:rPr lang="es-419" sz="2400" dirty="0">
                          <a:solidFill>
                            <a:srgbClr val="C00000"/>
                          </a:solidFill>
                          <a:effectLst/>
                        </a:rPr>
                        <a:t>ogramas</a:t>
                      </a:r>
                      <a:endParaRPr lang="es-419" sz="2400" dirty="0">
                        <a:solidFill>
                          <a:srgbClr val="C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extLst>
                  <a:ext uri="{0D108BD9-81ED-4DB2-BD59-A6C34878D82A}">
                    <a16:rowId xmlns:a16="http://schemas.microsoft.com/office/drawing/2014/main" val="3799074471"/>
                  </a:ext>
                </a:extLst>
              </a:tr>
              <a:tr h="481276">
                <a:tc>
                  <a:txBody>
                    <a:bodyPr/>
                    <a:lstStyle/>
                    <a:p>
                      <a:pPr marL="23495">
                        <a:lnSpc>
                          <a:spcPct val="98000"/>
                        </a:lnSpc>
                        <a:spcBef>
                          <a:spcPts val="50"/>
                        </a:spcBef>
                        <a:spcAft>
                          <a:spcPts val="1000"/>
                        </a:spcAft>
                      </a:pPr>
                      <a:r>
                        <a:rPr lang="fr-FR" sz="2400" dirty="0" err="1">
                          <a:effectLst/>
                        </a:rPr>
                        <a:t>Jefe</a:t>
                      </a:r>
                      <a:r>
                        <a:rPr lang="fr-FR" sz="2400" dirty="0">
                          <a:effectLst/>
                        </a:rPr>
                        <a:t> de </a:t>
                      </a:r>
                      <a:r>
                        <a:rPr lang="fr-FR" sz="2400" dirty="0" err="1">
                          <a:effectLst/>
                        </a:rPr>
                        <a:t>P</a:t>
                      </a:r>
                      <a:r>
                        <a:rPr lang="fr-FR" sz="2400" spc="-20" dirty="0" err="1">
                          <a:effectLst/>
                        </a:rPr>
                        <a:t>r</a:t>
                      </a:r>
                      <a:r>
                        <a:rPr lang="fr-FR" sz="2400" dirty="0" err="1">
                          <a:effectLst/>
                        </a:rPr>
                        <a:t>ograma</a:t>
                      </a:r>
                      <a:endParaRPr lang="es-419" sz="2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618490">
                        <a:lnSpc>
                          <a:spcPct val="97000"/>
                        </a:lnSpc>
                        <a:spcBef>
                          <a:spcPts val="60"/>
                        </a:spcBef>
                        <a:spcAft>
                          <a:spcPts val="1000"/>
                        </a:spcAft>
                      </a:pPr>
                      <a:r>
                        <a:rPr lang="fr-FR" sz="2400">
                          <a:effectLst/>
                        </a:rPr>
                        <a:t>50 %</a:t>
                      </a:r>
                      <a:endParaRPr lang="es-419" sz="2400">
                        <a:effectLst/>
                        <a:latin typeface="Calibri" panose="020F0502020204030204" pitchFamily="34" charset="0"/>
                        <a:ea typeface="Times New Roman" panose="02020603050405020304" pitchFamily="18" charset="0"/>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708025">
                        <a:lnSpc>
                          <a:spcPct val="97000"/>
                        </a:lnSpc>
                        <a:spcBef>
                          <a:spcPts val="60"/>
                        </a:spcBef>
                        <a:spcAft>
                          <a:spcPts val="1000"/>
                        </a:spcAft>
                      </a:pPr>
                      <a:r>
                        <a:rPr lang="fr-FR" sz="2400" dirty="0">
                          <a:effectLst/>
                        </a:rPr>
                        <a:t>40 %</a:t>
                      </a:r>
                      <a:endParaRPr lang="es-419" sz="2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411480">
                        <a:lnSpc>
                          <a:spcPct val="97000"/>
                        </a:lnSpc>
                        <a:spcBef>
                          <a:spcPts val="60"/>
                        </a:spcBef>
                        <a:spcAft>
                          <a:spcPts val="1000"/>
                        </a:spcAft>
                      </a:pPr>
                      <a:r>
                        <a:rPr lang="fr-FR" sz="2400" dirty="0">
                          <a:solidFill>
                            <a:srgbClr val="C00000"/>
                          </a:solidFill>
                          <a:effectLst/>
                        </a:rPr>
                        <a:t>-</a:t>
                      </a:r>
                      <a:endParaRPr lang="es-419" sz="2400" dirty="0">
                        <a:solidFill>
                          <a:srgbClr val="C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extLst>
                  <a:ext uri="{0D108BD9-81ED-4DB2-BD59-A6C34878D82A}">
                    <a16:rowId xmlns:a16="http://schemas.microsoft.com/office/drawing/2014/main" val="3923619300"/>
                  </a:ext>
                </a:extLst>
              </a:tr>
              <a:tr h="520832">
                <a:tc>
                  <a:txBody>
                    <a:bodyPr/>
                    <a:lstStyle/>
                    <a:p>
                      <a:pPr marL="23495" marR="323215">
                        <a:lnSpc>
                          <a:spcPct val="100000"/>
                        </a:lnSpc>
                        <a:spcBef>
                          <a:spcPts val="60"/>
                        </a:spcBef>
                        <a:spcAft>
                          <a:spcPts val="1000"/>
                        </a:spcAft>
                      </a:pPr>
                      <a:r>
                        <a:rPr lang="fr-FR" sz="2400" dirty="0" err="1">
                          <a:effectLst/>
                        </a:rPr>
                        <a:t>Sec</a:t>
                      </a:r>
                      <a:r>
                        <a:rPr lang="fr-FR" sz="2400" spc="-20" dirty="0" err="1">
                          <a:effectLst/>
                        </a:rPr>
                        <a:t>r</a:t>
                      </a:r>
                      <a:r>
                        <a:rPr lang="fr-FR" sz="2400" dirty="0" err="1">
                          <a:effectLst/>
                        </a:rPr>
                        <a:t>etario</a:t>
                      </a:r>
                      <a:r>
                        <a:rPr lang="fr-FR" sz="2400" dirty="0">
                          <a:effectLst/>
                        </a:rPr>
                        <a:t> de </a:t>
                      </a:r>
                      <a:r>
                        <a:rPr lang="fr-FR" sz="2400" dirty="0" err="1">
                          <a:effectLst/>
                        </a:rPr>
                        <a:t>P</a:t>
                      </a:r>
                      <a:r>
                        <a:rPr lang="fr-FR" sz="2400" spc="-20" dirty="0" err="1">
                          <a:effectLst/>
                        </a:rPr>
                        <a:t>r</a:t>
                      </a:r>
                      <a:r>
                        <a:rPr lang="fr-FR" sz="2400" dirty="0" err="1">
                          <a:effectLst/>
                        </a:rPr>
                        <a:t>ograma</a:t>
                      </a:r>
                      <a:endParaRPr lang="es-419" sz="2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ts val="700"/>
                        </a:lnSpc>
                        <a:spcAft>
                          <a:spcPts val="70"/>
                        </a:spcAft>
                      </a:pPr>
                      <a:r>
                        <a:rPr lang="fr-FR" sz="2400" dirty="0">
                          <a:effectLst/>
                        </a:rPr>
                        <a:t> </a:t>
                      </a:r>
                      <a:endParaRPr lang="es-419" sz="2400" dirty="0">
                        <a:effectLst/>
                      </a:endParaRPr>
                    </a:p>
                    <a:p>
                      <a:pPr marL="618490">
                        <a:lnSpc>
                          <a:spcPct val="115000"/>
                        </a:lnSpc>
                        <a:spcAft>
                          <a:spcPts val="1000"/>
                        </a:spcAft>
                      </a:pPr>
                      <a:r>
                        <a:rPr lang="fr-FR" sz="2400" dirty="0">
                          <a:effectLst/>
                        </a:rPr>
                        <a:t>45 %</a:t>
                      </a:r>
                      <a:endParaRPr lang="es-419" sz="2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ts val="700"/>
                        </a:lnSpc>
                        <a:spcAft>
                          <a:spcPts val="70"/>
                        </a:spcAft>
                      </a:pPr>
                      <a:r>
                        <a:rPr lang="fr-FR" sz="2400">
                          <a:effectLst/>
                        </a:rPr>
                        <a:t> </a:t>
                      </a:r>
                      <a:endParaRPr lang="es-419" sz="2400">
                        <a:effectLst/>
                      </a:endParaRPr>
                    </a:p>
                    <a:p>
                      <a:pPr marL="708025">
                        <a:lnSpc>
                          <a:spcPct val="115000"/>
                        </a:lnSpc>
                        <a:spcAft>
                          <a:spcPts val="1000"/>
                        </a:spcAft>
                      </a:pPr>
                      <a:r>
                        <a:rPr lang="fr-FR" sz="2400">
                          <a:effectLst/>
                        </a:rPr>
                        <a:t>35 %</a:t>
                      </a:r>
                      <a:endParaRPr lang="es-419" sz="2400">
                        <a:effectLst/>
                        <a:latin typeface="Calibri" panose="020F0502020204030204" pitchFamily="34" charset="0"/>
                        <a:ea typeface="Times New Roman" panose="02020603050405020304" pitchFamily="18" charset="0"/>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ts val="700"/>
                        </a:lnSpc>
                        <a:spcAft>
                          <a:spcPts val="70"/>
                        </a:spcAft>
                      </a:pPr>
                      <a:r>
                        <a:rPr lang="fr-FR" sz="2400" dirty="0">
                          <a:solidFill>
                            <a:srgbClr val="C00000"/>
                          </a:solidFill>
                          <a:effectLst/>
                        </a:rPr>
                        <a:t> </a:t>
                      </a:r>
                      <a:endParaRPr lang="es-419" sz="2400" dirty="0">
                        <a:solidFill>
                          <a:srgbClr val="C00000"/>
                        </a:solidFill>
                        <a:effectLst/>
                      </a:endParaRPr>
                    </a:p>
                    <a:p>
                      <a:pPr marL="411480">
                        <a:lnSpc>
                          <a:spcPct val="115000"/>
                        </a:lnSpc>
                        <a:spcAft>
                          <a:spcPts val="1000"/>
                        </a:spcAft>
                      </a:pPr>
                      <a:r>
                        <a:rPr lang="fr-FR" sz="2400" dirty="0">
                          <a:solidFill>
                            <a:srgbClr val="C00000"/>
                          </a:solidFill>
                          <a:effectLst/>
                        </a:rPr>
                        <a:t>-</a:t>
                      </a:r>
                      <a:endParaRPr lang="es-419" sz="2400" dirty="0">
                        <a:solidFill>
                          <a:srgbClr val="C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extLst>
                  <a:ext uri="{0D108BD9-81ED-4DB2-BD59-A6C34878D82A}">
                    <a16:rowId xmlns:a16="http://schemas.microsoft.com/office/drawing/2014/main" val="341668292"/>
                  </a:ext>
                </a:extLst>
              </a:tr>
              <a:tr h="306559">
                <a:tc>
                  <a:txBody>
                    <a:bodyPr/>
                    <a:lstStyle/>
                    <a:p>
                      <a:pPr marL="23495">
                        <a:lnSpc>
                          <a:spcPct val="98000"/>
                        </a:lnSpc>
                        <a:spcBef>
                          <a:spcPts val="50"/>
                        </a:spcBef>
                        <a:spcAft>
                          <a:spcPts val="1000"/>
                        </a:spcAft>
                      </a:pPr>
                      <a:r>
                        <a:rPr lang="fr-FR" sz="2400">
                          <a:effectLst/>
                        </a:rPr>
                        <a:t>Jefe de P</a:t>
                      </a:r>
                      <a:r>
                        <a:rPr lang="fr-FR" sz="2400" spc="-20">
                          <a:effectLst/>
                        </a:rPr>
                        <a:t>r</a:t>
                      </a:r>
                      <a:r>
                        <a:rPr lang="fr-FR" sz="2400">
                          <a:effectLst/>
                        </a:rPr>
                        <a:t>oyecto</a:t>
                      </a:r>
                      <a:endParaRPr lang="es-419" sz="2400">
                        <a:effectLst/>
                        <a:latin typeface="Calibri" panose="020F0502020204030204" pitchFamily="34" charset="0"/>
                        <a:ea typeface="Times New Roman" panose="02020603050405020304" pitchFamily="18" charset="0"/>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618490">
                        <a:lnSpc>
                          <a:spcPct val="97000"/>
                        </a:lnSpc>
                        <a:spcBef>
                          <a:spcPts val="60"/>
                        </a:spcBef>
                        <a:spcAft>
                          <a:spcPts val="1000"/>
                        </a:spcAft>
                      </a:pPr>
                      <a:r>
                        <a:rPr lang="fr-FR" sz="2400">
                          <a:effectLst/>
                        </a:rPr>
                        <a:t>40 %</a:t>
                      </a:r>
                      <a:endParaRPr lang="es-419" sz="2400">
                        <a:effectLst/>
                        <a:latin typeface="Calibri" panose="020F0502020204030204" pitchFamily="34" charset="0"/>
                        <a:ea typeface="Times New Roman" panose="02020603050405020304" pitchFamily="18" charset="0"/>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708025">
                        <a:lnSpc>
                          <a:spcPct val="97000"/>
                        </a:lnSpc>
                        <a:spcBef>
                          <a:spcPts val="60"/>
                        </a:spcBef>
                        <a:spcAft>
                          <a:spcPts val="1000"/>
                        </a:spcAft>
                      </a:pPr>
                      <a:r>
                        <a:rPr lang="fr-FR" sz="2400">
                          <a:effectLst/>
                        </a:rPr>
                        <a:t>30 %</a:t>
                      </a:r>
                      <a:endParaRPr lang="es-419" sz="2400">
                        <a:effectLst/>
                        <a:latin typeface="Calibri" panose="020F0502020204030204" pitchFamily="34" charset="0"/>
                        <a:ea typeface="Times New Roman" panose="02020603050405020304" pitchFamily="18" charset="0"/>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278130">
                        <a:lnSpc>
                          <a:spcPct val="97000"/>
                        </a:lnSpc>
                        <a:spcBef>
                          <a:spcPts val="60"/>
                        </a:spcBef>
                        <a:spcAft>
                          <a:spcPts val="1000"/>
                        </a:spcAft>
                      </a:pPr>
                      <a:r>
                        <a:rPr lang="fr-FR" sz="2400" dirty="0">
                          <a:solidFill>
                            <a:srgbClr val="C00000"/>
                          </a:solidFill>
                          <a:effectLst/>
                        </a:rPr>
                        <a:t>20 %</a:t>
                      </a:r>
                      <a:endParaRPr lang="es-419" sz="2400" dirty="0">
                        <a:solidFill>
                          <a:srgbClr val="C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extLst>
                  <a:ext uri="{0D108BD9-81ED-4DB2-BD59-A6C34878D82A}">
                    <a16:rowId xmlns:a16="http://schemas.microsoft.com/office/drawing/2014/main" val="3200222385"/>
                  </a:ext>
                </a:extLst>
              </a:tr>
              <a:tr h="290685">
                <a:tc>
                  <a:txBody>
                    <a:bodyPr/>
                    <a:lstStyle/>
                    <a:p>
                      <a:pPr marL="23495">
                        <a:lnSpc>
                          <a:spcPct val="115000"/>
                        </a:lnSpc>
                        <a:spcBef>
                          <a:spcPts val="195"/>
                        </a:spcBef>
                        <a:spcAft>
                          <a:spcPts val="1000"/>
                        </a:spcAft>
                      </a:pPr>
                      <a:r>
                        <a:rPr lang="fr-FR" sz="2400">
                          <a:effectLst/>
                        </a:rPr>
                        <a:t>Evaluado</a:t>
                      </a:r>
                      <a:r>
                        <a:rPr lang="fr-FR" sz="2400" spc="-20">
                          <a:effectLst/>
                        </a:rPr>
                        <a:t>r</a:t>
                      </a:r>
                      <a:r>
                        <a:rPr lang="fr-FR" sz="2400">
                          <a:effectLst/>
                        </a:rPr>
                        <a:t>es</a:t>
                      </a:r>
                      <a:endParaRPr lang="es-419" sz="2400">
                        <a:effectLst/>
                        <a:latin typeface="Calibri" panose="020F0502020204030204" pitchFamily="34" charset="0"/>
                        <a:ea typeface="Times New Roman" panose="02020603050405020304" pitchFamily="18" charset="0"/>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618490">
                        <a:lnSpc>
                          <a:spcPct val="115000"/>
                        </a:lnSpc>
                        <a:spcBef>
                          <a:spcPts val="205"/>
                        </a:spcBef>
                        <a:spcAft>
                          <a:spcPts val="1000"/>
                        </a:spcAft>
                      </a:pPr>
                      <a:r>
                        <a:rPr lang="fr-FR" sz="2400">
                          <a:effectLst/>
                        </a:rPr>
                        <a:t>35 %</a:t>
                      </a:r>
                      <a:endParaRPr lang="es-419" sz="2400">
                        <a:effectLst/>
                        <a:latin typeface="Calibri" panose="020F0502020204030204" pitchFamily="34" charset="0"/>
                        <a:ea typeface="Times New Roman" panose="02020603050405020304" pitchFamily="18" charset="0"/>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708025">
                        <a:lnSpc>
                          <a:spcPct val="115000"/>
                        </a:lnSpc>
                        <a:spcBef>
                          <a:spcPts val="205"/>
                        </a:spcBef>
                        <a:spcAft>
                          <a:spcPts val="1000"/>
                        </a:spcAft>
                      </a:pPr>
                      <a:r>
                        <a:rPr lang="fr-FR" sz="2400" dirty="0">
                          <a:effectLst/>
                        </a:rPr>
                        <a:t>25 %</a:t>
                      </a:r>
                      <a:endParaRPr lang="es-419" sz="2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278130">
                        <a:lnSpc>
                          <a:spcPct val="115000"/>
                        </a:lnSpc>
                        <a:spcBef>
                          <a:spcPts val="205"/>
                        </a:spcBef>
                        <a:spcAft>
                          <a:spcPts val="1000"/>
                        </a:spcAft>
                      </a:pPr>
                      <a:r>
                        <a:rPr lang="fr-FR" sz="2400">
                          <a:solidFill>
                            <a:srgbClr val="C00000"/>
                          </a:solidFill>
                          <a:effectLst/>
                        </a:rPr>
                        <a:t>15 %</a:t>
                      </a:r>
                      <a:endParaRPr lang="es-419" sz="2400" dirty="0">
                        <a:solidFill>
                          <a:srgbClr val="C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extLst>
                  <a:ext uri="{0D108BD9-81ED-4DB2-BD59-A6C34878D82A}">
                    <a16:rowId xmlns:a16="http://schemas.microsoft.com/office/drawing/2014/main" val="2263467219"/>
                  </a:ext>
                </a:extLst>
              </a:tr>
              <a:tr h="960601">
                <a:tc>
                  <a:txBody>
                    <a:bodyPr/>
                    <a:lstStyle/>
                    <a:p>
                      <a:pPr marL="23495" marR="374015">
                        <a:lnSpc>
                          <a:spcPct val="101000"/>
                        </a:lnSpc>
                        <a:spcBef>
                          <a:spcPts val="80"/>
                        </a:spcBef>
                        <a:spcAft>
                          <a:spcPts val="1000"/>
                        </a:spcAft>
                      </a:pPr>
                      <a:r>
                        <a:rPr lang="fr-FR" sz="2400" dirty="0" err="1">
                          <a:effectLst/>
                        </a:rPr>
                        <a:t>Miemb</a:t>
                      </a:r>
                      <a:r>
                        <a:rPr lang="fr-FR" sz="2400" spc="-20" dirty="0" err="1">
                          <a:effectLst/>
                        </a:rPr>
                        <a:t>r</a:t>
                      </a:r>
                      <a:r>
                        <a:rPr lang="fr-FR" sz="2400" dirty="0" err="1">
                          <a:effectLst/>
                        </a:rPr>
                        <a:t>os</a:t>
                      </a:r>
                      <a:r>
                        <a:rPr lang="fr-FR" sz="2400" dirty="0">
                          <a:effectLst/>
                        </a:rPr>
                        <a:t> </a:t>
                      </a:r>
                      <a:r>
                        <a:rPr lang="fr-FR" sz="2400" dirty="0" err="1">
                          <a:effectLst/>
                        </a:rPr>
                        <a:t>del</a:t>
                      </a:r>
                      <a:r>
                        <a:rPr lang="fr-FR" sz="2400" dirty="0">
                          <a:effectLst/>
                        </a:rPr>
                        <a:t> </a:t>
                      </a:r>
                      <a:r>
                        <a:rPr lang="fr-FR" sz="2400" dirty="0" err="1">
                          <a:effectLst/>
                        </a:rPr>
                        <a:t>P</a:t>
                      </a:r>
                      <a:r>
                        <a:rPr lang="fr-FR" sz="2400" spc="-20" dirty="0" err="1">
                          <a:effectLst/>
                        </a:rPr>
                        <a:t>r</a:t>
                      </a:r>
                      <a:r>
                        <a:rPr lang="fr-FR" sz="2400" dirty="0" err="1">
                          <a:effectLst/>
                        </a:rPr>
                        <a:t>oyecto</a:t>
                      </a:r>
                      <a:endParaRPr lang="es-419" sz="2400" dirty="0">
                        <a:effectLst/>
                      </a:endParaRPr>
                    </a:p>
                    <a:p>
                      <a:pPr marL="23495">
                        <a:lnSpc>
                          <a:spcPct val="99000"/>
                        </a:lnSpc>
                        <a:spcAft>
                          <a:spcPts val="1000"/>
                        </a:spcAft>
                      </a:pPr>
                      <a:r>
                        <a:rPr lang="fr-FR" sz="2400" dirty="0">
                          <a:effectLst/>
                        </a:rPr>
                        <a:t>(Participantes)</a:t>
                      </a:r>
                      <a:endParaRPr lang="es-419" sz="2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ts val="1200"/>
                        </a:lnSpc>
                        <a:spcAft>
                          <a:spcPts val="280"/>
                        </a:spcAft>
                      </a:pPr>
                      <a:r>
                        <a:rPr lang="fr-FR" sz="2400" dirty="0">
                          <a:effectLst/>
                        </a:rPr>
                        <a:t> </a:t>
                      </a:r>
                      <a:endParaRPr lang="es-419" sz="2400" dirty="0">
                        <a:effectLst/>
                      </a:endParaRPr>
                    </a:p>
                    <a:p>
                      <a:pPr marL="618490">
                        <a:lnSpc>
                          <a:spcPct val="115000"/>
                        </a:lnSpc>
                        <a:spcAft>
                          <a:spcPts val="1000"/>
                        </a:spcAft>
                      </a:pPr>
                      <a:r>
                        <a:rPr lang="fr-FR" sz="2400" dirty="0">
                          <a:effectLst/>
                        </a:rPr>
                        <a:t>30 %</a:t>
                      </a:r>
                      <a:endParaRPr lang="es-419" sz="2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ts val="1200"/>
                        </a:lnSpc>
                        <a:spcAft>
                          <a:spcPts val="280"/>
                        </a:spcAft>
                      </a:pPr>
                      <a:r>
                        <a:rPr lang="fr-FR" sz="2400">
                          <a:effectLst/>
                        </a:rPr>
                        <a:t> </a:t>
                      </a:r>
                      <a:endParaRPr lang="es-419" sz="2400">
                        <a:effectLst/>
                      </a:endParaRPr>
                    </a:p>
                    <a:p>
                      <a:pPr marL="708025">
                        <a:lnSpc>
                          <a:spcPct val="115000"/>
                        </a:lnSpc>
                        <a:spcAft>
                          <a:spcPts val="1000"/>
                        </a:spcAft>
                      </a:pPr>
                      <a:r>
                        <a:rPr lang="fr-FR" sz="2400">
                          <a:effectLst/>
                        </a:rPr>
                        <a:t>20 %</a:t>
                      </a:r>
                      <a:endParaRPr lang="es-419" sz="2400">
                        <a:effectLst/>
                        <a:latin typeface="Calibri" panose="020F0502020204030204" pitchFamily="34" charset="0"/>
                        <a:ea typeface="Times New Roman" panose="02020603050405020304" pitchFamily="18" charset="0"/>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ts val="1200"/>
                        </a:lnSpc>
                        <a:spcAft>
                          <a:spcPts val="280"/>
                        </a:spcAft>
                      </a:pPr>
                      <a:r>
                        <a:rPr lang="fr-FR" sz="2400" dirty="0">
                          <a:solidFill>
                            <a:srgbClr val="C00000"/>
                          </a:solidFill>
                          <a:effectLst/>
                        </a:rPr>
                        <a:t> </a:t>
                      </a:r>
                      <a:endParaRPr lang="es-419" sz="2400" dirty="0">
                        <a:solidFill>
                          <a:srgbClr val="C00000"/>
                        </a:solidFill>
                        <a:effectLst/>
                      </a:endParaRPr>
                    </a:p>
                    <a:p>
                      <a:pPr marL="278130">
                        <a:lnSpc>
                          <a:spcPct val="115000"/>
                        </a:lnSpc>
                        <a:spcAft>
                          <a:spcPts val="1000"/>
                        </a:spcAft>
                      </a:pPr>
                      <a:r>
                        <a:rPr lang="fr-FR" sz="2400" dirty="0">
                          <a:solidFill>
                            <a:srgbClr val="C00000"/>
                          </a:solidFill>
                          <a:effectLst/>
                        </a:rPr>
                        <a:t>10 %</a:t>
                      </a:r>
                      <a:endParaRPr lang="es-419" sz="2400" dirty="0">
                        <a:solidFill>
                          <a:srgbClr val="C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extLst>
                  <a:ext uri="{0D108BD9-81ED-4DB2-BD59-A6C34878D82A}">
                    <a16:rowId xmlns:a16="http://schemas.microsoft.com/office/drawing/2014/main" val="3108398811"/>
                  </a:ext>
                </a:extLst>
              </a:tr>
            </a:tbl>
          </a:graphicData>
        </a:graphic>
      </p:graphicFrame>
      <p:sp>
        <p:nvSpPr>
          <p:cNvPr id="5" name="Rectangle 2">
            <a:extLst>
              <a:ext uri="{FF2B5EF4-FFF2-40B4-BE49-F238E27FC236}">
                <a16:creationId xmlns:a16="http://schemas.microsoft.com/office/drawing/2014/main" id="{3B5C35BD-5550-4A7C-8221-A291826C28C3}"/>
              </a:ext>
            </a:extLst>
          </p:cNvPr>
          <p:cNvSpPr>
            <a:spLocks noChangeArrowheads="1"/>
          </p:cNvSpPr>
          <p:nvPr/>
        </p:nvSpPr>
        <p:spPr bwMode="auto">
          <a:xfrm>
            <a:off x="1230216" y="252186"/>
            <a:ext cx="9913868" cy="14773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es-419" sz="2400" b="0" i="0" u="none" strike="noStrike" cap="none" normalizeH="0" baseline="0" dirty="0" err="1">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Anexo</a:t>
            </a:r>
            <a:r>
              <a:rPr kumimoji="0" lang="fr-FR" altLang="es-419" sz="2400" b="0" i="0"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1</a:t>
            </a:r>
            <a:endParaRPr kumimoji="0" lang="fr-FR" altLang="es-419" sz="24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es-419" sz="2400" b="1" i="0"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Tabla</a:t>
            </a:r>
            <a:r>
              <a:rPr kumimoji="0" lang="fr-FR" altLang="es-419" sz="2400" b="0" i="0"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fr-FR" altLang="es-419" sz="2400" b="1" i="0"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a:t>
            </a:r>
            <a:r>
              <a:rPr kumimoji="0" lang="fr-FR" altLang="es-419" sz="2400" b="0" i="0"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fr-FR" altLang="es-419" sz="2400" b="1" i="0"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REMUNERACIÓN</a:t>
            </a:r>
            <a:r>
              <a:rPr kumimoji="0" lang="fr-FR" altLang="es-419" sz="2400" b="0" i="0"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fr-FR" altLang="es-419" sz="2400" b="1" i="0"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DE</a:t>
            </a:r>
            <a:r>
              <a:rPr kumimoji="0" lang="fr-FR" altLang="es-419" sz="2400" b="0" i="0"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fr-FR" altLang="es-419" sz="2400" b="1" i="0"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ACUERDO</a:t>
            </a:r>
            <a:r>
              <a:rPr kumimoji="0" lang="fr-FR" altLang="es-419" sz="2400" b="0" i="0"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fr-FR" altLang="es-419" sz="2400" b="1" i="0"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CON</a:t>
            </a:r>
            <a:r>
              <a:rPr kumimoji="0" lang="fr-FR" altLang="es-419" sz="2400" b="0" i="0"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fr-FR" altLang="es-419" sz="2400" b="1" i="0"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LA</a:t>
            </a:r>
            <a:r>
              <a:rPr kumimoji="0" lang="fr-FR" altLang="es-419" sz="2400" b="0" i="0"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fr-FR" altLang="es-419" sz="2400" b="1" i="0"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CLASIFICACIÓN</a:t>
            </a:r>
            <a:endParaRPr kumimoji="0" lang="fr-FR" altLang="es-419" sz="24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es-419" sz="2400" b="1" i="0"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DEL</a:t>
            </a:r>
            <a:r>
              <a:rPr kumimoji="0" lang="fr-FR" altLang="es-419" sz="2400" b="0" i="0"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fr-FR" altLang="es-419" sz="2400" b="1" i="0"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PROYECTO</a:t>
            </a:r>
            <a:r>
              <a:rPr kumimoji="0" lang="fr-FR" altLang="es-419" sz="2400" b="0" i="0"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fr-FR" altLang="es-419" sz="2400" b="1" i="0"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Y</a:t>
            </a:r>
            <a:r>
              <a:rPr kumimoji="0" lang="fr-FR" altLang="es-419" sz="2400" b="0" i="0"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fr-FR" altLang="es-419" sz="2400" b="1" i="0"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LA</a:t>
            </a:r>
            <a:r>
              <a:rPr kumimoji="0" lang="fr-FR" altLang="es-419" sz="2400" b="0" i="0"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fr-FR" altLang="es-419" sz="2400" b="1" i="0"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FUNCIÓN</a:t>
            </a:r>
            <a:r>
              <a:rPr kumimoji="0" lang="fr-FR" altLang="es-419" sz="2400" b="0" i="0"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fr-FR" altLang="es-419" sz="2400" b="1" i="0"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DEL</a:t>
            </a:r>
            <a:r>
              <a:rPr kumimoji="0" lang="fr-FR" altLang="es-419" sz="2400" b="0" i="0"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fr-FR" altLang="es-419" sz="2400" b="1" i="0" u="none" strike="noStrike" cap="none" normalizeH="0" baseline="0" dirty="0" err="1">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EjECUTOR</a:t>
            </a:r>
            <a:r>
              <a:rPr kumimoji="0" lang="fr-FR" altLang="es-419" sz="2400" b="0" i="0"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fr-FR" altLang="es-419" sz="2400" b="1" i="0"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EN</a:t>
            </a:r>
            <a:r>
              <a:rPr kumimoji="0" lang="fr-FR" altLang="es-419" sz="2400" b="0" i="0"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fr-FR" altLang="es-419" sz="2400" b="1" i="0"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ESTE</a:t>
            </a:r>
            <a:endParaRPr kumimoji="0" lang="fr-FR" altLang="es-419" sz="24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fr-FR" altLang="es-419" sz="1800" b="0" i="0" u="none" strike="noStrike" cap="none" normalizeH="0" baseline="0" dirty="0">
              <a:ln>
                <a:noFill/>
              </a:ln>
              <a:solidFill>
                <a:schemeClr val="tx1"/>
              </a:solidFill>
              <a:effectLst/>
              <a:latin typeface="Arial" panose="020B0604020202020204" pitchFamily="34" charset="0"/>
            </a:endParaRPr>
          </a:p>
        </p:txBody>
      </p:sp>
      <p:graphicFrame>
        <p:nvGraphicFramePr>
          <p:cNvPr id="6" name="Objeto 5">
            <a:extLst>
              <a:ext uri="{FF2B5EF4-FFF2-40B4-BE49-F238E27FC236}">
                <a16:creationId xmlns:a16="http://schemas.microsoft.com/office/drawing/2014/main" id="{87A14C87-D27E-49F6-BABA-994EA12420CB}"/>
              </a:ext>
            </a:extLst>
          </p:cNvPr>
          <p:cNvGraphicFramePr>
            <a:graphicFrameLocks noChangeAspect="1"/>
          </p:cNvGraphicFramePr>
          <p:nvPr>
            <p:extLst>
              <p:ext uri="{D42A27DB-BD31-4B8C-83A1-F6EECF244321}">
                <p14:modId xmlns:p14="http://schemas.microsoft.com/office/powerpoint/2010/main" val="134683230"/>
              </p:ext>
            </p:extLst>
          </p:nvPr>
        </p:nvGraphicFramePr>
        <p:xfrm>
          <a:off x="10565176" y="5178291"/>
          <a:ext cx="1385620" cy="1427523"/>
        </p:xfrm>
        <a:graphic>
          <a:graphicData uri="http://schemas.openxmlformats.org/presentationml/2006/ole">
            <mc:AlternateContent xmlns:mc="http://schemas.openxmlformats.org/markup-compatibility/2006">
              <mc:Choice xmlns:v="urn:schemas-microsoft-com:vml" Requires="v">
                <p:oleObj spid="_x0000_s5125" name="Document" r:id="rId3" imgW="6246826" imgH="6435951" progId="Word.Document.8">
                  <p:link updateAutomatic="1"/>
                </p:oleObj>
              </mc:Choice>
              <mc:Fallback>
                <p:oleObj name="Document" r:id="rId3" imgW="6246826" imgH="6435951" progId="Word.Document.8">
                  <p:link updateAutomatic="1"/>
                  <p:pic>
                    <p:nvPicPr>
                      <p:cNvPr id="0" name=""/>
                      <p:cNvPicPr/>
                      <p:nvPr/>
                    </p:nvPicPr>
                    <p:blipFill>
                      <a:blip r:embed="rId4"/>
                      <a:stretch>
                        <a:fillRect/>
                      </a:stretch>
                    </p:blipFill>
                    <p:spPr>
                      <a:xfrm>
                        <a:off x="10565176" y="5178291"/>
                        <a:ext cx="1385620" cy="1427523"/>
                      </a:xfrm>
                      <a:prstGeom prst="rect">
                        <a:avLst/>
                      </a:prstGeom>
                    </p:spPr>
                  </p:pic>
                </p:oleObj>
              </mc:Fallback>
            </mc:AlternateContent>
          </a:graphicData>
        </a:graphic>
      </p:graphicFrame>
    </p:spTree>
    <p:extLst>
      <p:ext uri="{BB962C8B-B14F-4D97-AF65-F5344CB8AC3E}">
        <p14:creationId xmlns:p14="http://schemas.microsoft.com/office/powerpoint/2010/main" val="226209145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5" descr="Description: Oficial"/>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209109" y="33446"/>
            <a:ext cx="792000" cy="11567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4" name="Título 1"/>
          <p:cNvSpPr txBox="1">
            <a:spLocks/>
          </p:cNvSpPr>
          <p:nvPr/>
        </p:nvSpPr>
        <p:spPr bwMode="auto">
          <a:xfrm>
            <a:off x="1594343" y="209779"/>
            <a:ext cx="9394143" cy="738694"/>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lvl="1" algn="ctr"/>
            <a:r>
              <a:rPr lang="es-MX" sz="3200" b="1" dirty="0">
                <a:solidFill>
                  <a:schemeClr val="tx2">
                    <a:lumMod val="75000"/>
                  </a:schemeClr>
                </a:solidFill>
                <a:latin typeface="Arial" panose="020B0604020202020204" pitchFamily="34" charset="0"/>
                <a:cs typeface="Arial" panose="020B0604020202020204" pitchFamily="34" charset="0"/>
              </a:rPr>
              <a:t>Premisa</a:t>
            </a:r>
            <a:endParaRPr lang="en-US" sz="3200" b="1" dirty="0">
              <a:solidFill>
                <a:schemeClr val="tx2">
                  <a:lumMod val="75000"/>
                </a:schemeClr>
              </a:solidFill>
              <a:latin typeface="Arial" panose="020B0604020202020204" pitchFamily="34" charset="0"/>
              <a:cs typeface="Arial" panose="020B0604020202020204" pitchFamily="34" charset="0"/>
            </a:endParaRPr>
          </a:p>
        </p:txBody>
      </p:sp>
      <p:sp>
        <p:nvSpPr>
          <p:cNvPr id="13" name="CuadroTexto 12"/>
          <p:cNvSpPr txBox="1"/>
          <p:nvPr/>
        </p:nvSpPr>
        <p:spPr>
          <a:xfrm>
            <a:off x="1016680" y="2832423"/>
            <a:ext cx="10549467" cy="3539430"/>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marL="285750" indent="-285750" algn="just">
              <a:buFont typeface="Arial" panose="020B0604020202020204" pitchFamily="34" charset="0"/>
              <a:buChar char="•"/>
            </a:pPr>
            <a:r>
              <a:rPr lang="es-CU" sz="2800" dirty="0">
                <a:latin typeface="Arial" panose="020B0604020202020204" pitchFamily="34" charset="0"/>
                <a:cs typeface="Arial" panose="020B0604020202020204" pitchFamily="34" charset="0"/>
              </a:rPr>
              <a:t>Otorgar </a:t>
            </a:r>
            <a:r>
              <a:rPr lang="es-CU" sz="2800" b="1" dirty="0">
                <a:solidFill>
                  <a:srgbClr val="002060"/>
                </a:solidFill>
                <a:latin typeface="Arial" panose="020B0604020202020204" pitchFamily="34" charset="0"/>
                <a:cs typeface="Arial" panose="020B0604020202020204" pitchFamily="34" charset="0"/>
              </a:rPr>
              <a:t>mayor responsabi</a:t>
            </a:r>
            <a:r>
              <a:rPr lang="es-CU" sz="2800" b="1" dirty="0">
                <a:latin typeface="Arial" panose="020B0604020202020204" pitchFamily="34" charset="0"/>
                <a:cs typeface="Arial" panose="020B0604020202020204" pitchFamily="34" charset="0"/>
              </a:rPr>
              <a:t>lidad </a:t>
            </a:r>
            <a:r>
              <a:rPr lang="es-CU" sz="2800" dirty="0">
                <a:latin typeface="Arial" panose="020B0604020202020204" pitchFamily="34" charset="0"/>
                <a:cs typeface="Arial" panose="020B0604020202020204" pitchFamily="34" charset="0"/>
              </a:rPr>
              <a:t>al Jefe de Proyecto, al Director y al órgano consultivo de la EEP.</a:t>
            </a:r>
          </a:p>
          <a:p>
            <a:pPr marL="285750" indent="-285750" algn="just">
              <a:buFont typeface="Arial" panose="020B0604020202020204" pitchFamily="34" charset="0"/>
              <a:buChar char="•"/>
            </a:pPr>
            <a:r>
              <a:rPr lang="es-CU" sz="2800" dirty="0">
                <a:latin typeface="Arial" panose="020B0604020202020204" pitchFamily="34" charset="0"/>
                <a:cs typeface="Arial" panose="020B0604020202020204" pitchFamily="34" charset="0"/>
              </a:rPr>
              <a:t>El </a:t>
            </a:r>
            <a:r>
              <a:rPr lang="es-CU" sz="2800" b="1" dirty="0">
                <a:solidFill>
                  <a:srgbClr val="002060"/>
                </a:solidFill>
                <a:latin typeface="Arial" panose="020B0604020202020204" pitchFamily="34" charset="0"/>
                <a:cs typeface="Arial" panose="020B0604020202020204" pitchFamily="34" charset="0"/>
              </a:rPr>
              <a:t>seguimiento y evaluación </a:t>
            </a:r>
            <a:r>
              <a:rPr lang="es-CU" sz="2800" dirty="0">
                <a:latin typeface="Arial" panose="020B0604020202020204" pitchFamily="34" charset="0"/>
                <a:cs typeface="Arial" panose="020B0604020202020204" pitchFamily="34" charset="0"/>
              </a:rPr>
              <a:t>de los proyectos por los expertos se realiza de forma </a:t>
            </a:r>
            <a:r>
              <a:rPr lang="es-CU" sz="2800" b="1" dirty="0">
                <a:solidFill>
                  <a:srgbClr val="002060"/>
                </a:solidFill>
                <a:latin typeface="Arial" panose="020B0604020202020204" pitchFamily="34" charset="0"/>
                <a:cs typeface="Arial" panose="020B0604020202020204" pitchFamily="34" charset="0"/>
              </a:rPr>
              <a:t>sistemática</a:t>
            </a:r>
            <a:r>
              <a:rPr lang="es-CU" sz="2800" dirty="0">
                <a:latin typeface="Arial" panose="020B0604020202020204" pitchFamily="34" charset="0"/>
                <a:cs typeface="Arial" panose="020B0604020202020204" pitchFamily="34" charset="0"/>
              </a:rPr>
              <a:t>.</a:t>
            </a:r>
          </a:p>
          <a:p>
            <a:pPr marL="285750" indent="-285750" algn="just">
              <a:buFont typeface="Arial" panose="020B0604020202020204" pitchFamily="34" charset="0"/>
              <a:buChar char="•"/>
            </a:pPr>
            <a:r>
              <a:rPr lang="es-CU" sz="2800" dirty="0">
                <a:latin typeface="Arial" panose="020B0604020202020204" pitchFamily="34" charset="0"/>
                <a:cs typeface="Arial" panose="020B0604020202020204" pitchFamily="34" charset="0"/>
              </a:rPr>
              <a:t>Se refuerza la importancia de las </a:t>
            </a:r>
            <a:r>
              <a:rPr lang="es-CU" sz="2800" b="1" dirty="0">
                <a:solidFill>
                  <a:srgbClr val="002060"/>
                </a:solidFill>
                <a:latin typeface="Arial" panose="020B0604020202020204" pitchFamily="34" charset="0"/>
                <a:cs typeface="Arial" panose="020B0604020202020204" pitchFamily="34" charset="0"/>
              </a:rPr>
              <a:t>acciones de control y auditoría</a:t>
            </a:r>
            <a:r>
              <a:rPr lang="es-CU" sz="2800" b="1" dirty="0">
                <a:latin typeface="Arial" panose="020B0604020202020204" pitchFamily="34" charset="0"/>
                <a:cs typeface="Arial" panose="020B0604020202020204" pitchFamily="34" charset="0"/>
              </a:rPr>
              <a:t> </a:t>
            </a:r>
            <a:r>
              <a:rPr lang="es-CU" sz="2800" dirty="0">
                <a:latin typeface="Arial" panose="020B0604020202020204" pitchFamily="34" charset="0"/>
                <a:cs typeface="Arial" panose="020B0604020202020204" pitchFamily="34" charset="0"/>
              </a:rPr>
              <a:t>por parte de las entidades que gestionan los Proyectos y las EN, OACE, ON y OSDE que dirigen los Programas.</a:t>
            </a:r>
            <a:endParaRPr lang="en-US" sz="2800" dirty="0">
              <a:latin typeface="Arial" panose="020B0604020202020204" pitchFamily="34" charset="0"/>
              <a:cs typeface="Arial" panose="020B0604020202020204" pitchFamily="34" charset="0"/>
            </a:endParaRPr>
          </a:p>
        </p:txBody>
      </p:sp>
      <p:sp>
        <p:nvSpPr>
          <p:cNvPr id="2" name="Rectángulo redondeado 1"/>
          <p:cNvSpPr/>
          <p:nvPr/>
        </p:nvSpPr>
        <p:spPr>
          <a:xfrm>
            <a:off x="1816491" y="1438164"/>
            <a:ext cx="9242323" cy="90456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2800" dirty="0">
                <a:latin typeface="Arial" panose="020B0604020202020204" pitchFamily="34" charset="0"/>
                <a:cs typeface="Arial" panose="020B0604020202020204" pitchFamily="34" charset="0"/>
              </a:rPr>
              <a:t>Mayor nivel de responsabilidad de los diferentes actores </a:t>
            </a:r>
            <a:endParaRPr lang="es-CU" sz="2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4809455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rminador 4"/>
          <p:cNvSpPr/>
          <p:nvPr/>
        </p:nvSpPr>
        <p:spPr>
          <a:xfrm>
            <a:off x="4338711" y="664255"/>
            <a:ext cx="1894114" cy="457200"/>
          </a:xfrm>
          <a:prstGeom prst="flowChartTermina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U" sz="1200" dirty="0">
                <a:latin typeface="Arial" panose="020B0604020202020204" pitchFamily="34" charset="0"/>
                <a:cs typeface="Arial" panose="020B0604020202020204" pitchFamily="34" charset="0"/>
              </a:rPr>
              <a:t>CONTRATACIÓN</a:t>
            </a:r>
            <a:endParaRPr lang="en-US" sz="1200" dirty="0">
              <a:latin typeface="Arial" panose="020B0604020202020204" pitchFamily="34" charset="0"/>
              <a:cs typeface="Arial" panose="020B0604020202020204" pitchFamily="34" charset="0"/>
            </a:endParaRPr>
          </a:p>
        </p:txBody>
      </p:sp>
      <p:sp>
        <p:nvSpPr>
          <p:cNvPr id="6" name="CuadroTexto 5"/>
          <p:cNvSpPr txBox="1"/>
          <p:nvPr/>
        </p:nvSpPr>
        <p:spPr>
          <a:xfrm>
            <a:off x="8416309" y="664439"/>
            <a:ext cx="3433665" cy="461665"/>
          </a:xfrm>
          <a:prstGeom prst="rect">
            <a:avLst/>
          </a:prstGeom>
          <a:solidFill>
            <a:schemeClr val="accent4">
              <a:lumMod val="20000"/>
              <a:lumOff val="80000"/>
            </a:schemeClr>
          </a:solidFill>
          <a:ln>
            <a:solidFill>
              <a:schemeClr val="accent4">
                <a:lumMod val="40000"/>
                <a:lumOff val="60000"/>
              </a:schemeClr>
            </a:solidFill>
          </a:ln>
        </p:spPr>
        <p:style>
          <a:lnRef idx="1">
            <a:schemeClr val="accent6"/>
          </a:lnRef>
          <a:fillRef idx="2">
            <a:schemeClr val="accent6"/>
          </a:fillRef>
          <a:effectRef idx="1">
            <a:schemeClr val="accent6"/>
          </a:effectRef>
          <a:fontRef idx="minor">
            <a:schemeClr val="dk1"/>
          </a:fontRef>
        </p:style>
        <p:txBody>
          <a:bodyPr wrap="square" rtlCol="0">
            <a:spAutoFit/>
          </a:bodyPr>
          <a:lstStyle/>
          <a:p>
            <a:pPr algn="ctr"/>
            <a:r>
              <a:rPr lang="es-MX" sz="1200" dirty="0">
                <a:latin typeface="Arial" panose="020B0604020202020204" pitchFamily="34" charset="0"/>
                <a:cs typeface="Arial" panose="020B0604020202020204" pitchFamily="34" charset="0"/>
              </a:rPr>
              <a:t>Asignación de financiamiento (según contrato/suplemento)</a:t>
            </a:r>
            <a:endParaRPr lang="en-US" sz="1200" dirty="0">
              <a:latin typeface="Arial" panose="020B0604020202020204" pitchFamily="34" charset="0"/>
              <a:cs typeface="Arial" panose="020B0604020202020204" pitchFamily="34" charset="0"/>
            </a:endParaRPr>
          </a:p>
        </p:txBody>
      </p:sp>
      <p:cxnSp>
        <p:nvCxnSpPr>
          <p:cNvPr id="8" name="Conector recto de flecha 7"/>
          <p:cNvCxnSpPr>
            <a:stCxn id="5" idx="3"/>
            <a:endCxn id="6" idx="1"/>
          </p:cNvCxnSpPr>
          <p:nvPr/>
        </p:nvCxnSpPr>
        <p:spPr>
          <a:xfrm>
            <a:off x="6232825" y="892855"/>
            <a:ext cx="2183484" cy="2417"/>
          </a:xfrm>
          <a:prstGeom prst="straightConnector1">
            <a:avLst/>
          </a:prstGeom>
          <a:ln w="19050">
            <a:tailEnd type="triangle"/>
          </a:ln>
        </p:spPr>
        <p:style>
          <a:lnRef idx="1">
            <a:schemeClr val="accent1"/>
          </a:lnRef>
          <a:fillRef idx="0">
            <a:schemeClr val="accent1"/>
          </a:fillRef>
          <a:effectRef idx="0">
            <a:schemeClr val="accent1"/>
          </a:effectRef>
          <a:fontRef idx="minor">
            <a:schemeClr val="tx1"/>
          </a:fontRef>
        </p:style>
      </p:cxnSp>
      <p:sp>
        <p:nvSpPr>
          <p:cNvPr id="9" name="CuadroTexto 8"/>
          <p:cNvSpPr txBox="1"/>
          <p:nvPr/>
        </p:nvSpPr>
        <p:spPr>
          <a:xfrm>
            <a:off x="3559606" y="1573550"/>
            <a:ext cx="3433665" cy="4616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a:r>
              <a:rPr lang="es-MX" sz="1200" dirty="0">
                <a:latin typeface="Arial" panose="020B0604020202020204" pitchFamily="34" charset="0"/>
                <a:cs typeface="Arial" panose="020B0604020202020204" pitchFamily="34" charset="0"/>
              </a:rPr>
              <a:t>Ejecutar el proyecto según cronograma aprobado y registrar los gastos incurridos</a:t>
            </a:r>
            <a:endParaRPr lang="en-US" sz="1200" dirty="0">
              <a:latin typeface="Arial" panose="020B0604020202020204" pitchFamily="34" charset="0"/>
              <a:cs typeface="Arial" panose="020B0604020202020204" pitchFamily="34" charset="0"/>
            </a:endParaRPr>
          </a:p>
        </p:txBody>
      </p:sp>
      <p:cxnSp>
        <p:nvCxnSpPr>
          <p:cNvPr id="11" name="Conector recto de flecha 10"/>
          <p:cNvCxnSpPr>
            <a:endCxn id="9" idx="3"/>
          </p:cNvCxnSpPr>
          <p:nvPr/>
        </p:nvCxnSpPr>
        <p:spPr>
          <a:xfrm flipH="1">
            <a:off x="6993271" y="1800794"/>
            <a:ext cx="3166841" cy="3589"/>
          </a:xfrm>
          <a:prstGeom prst="straightConnector1">
            <a:avLst/>
          </a:prstGeom>
          <a:ln w="19050">
            <a:tailEnd type="triangle"/>
          </a:ln>
        </p:spPr>
        <p:style>
          <a:lnRef idx="1">
            <a:schemeClr val="accent1"/>
          </a:lnRef>
          <a:fillRef idx="0">
            <a:schemeClr val="accent1"/>
          </a:fillRef>
          <a:effectRef idx="0">
            <a:schemeClr val="accent1"/>
          </a:effectRef>
          <a:fontRef idx="minor">
            <a:schemeClr val="tx1"/>
          </a:fontRef>
        </p:style>
      </p:cxnSp>
      <p:cxnSp>
        <p:nvCxnSpPr>
          <p:cNvPr id="17" name="Conector recto de flecha 16"/>
          <p:cNvCxnSpPr>
            <a:stCxn id="9" idx="2"/>
            <a:endCxn id="18" idx="0"/>
          </p:cNvCxnSpPr>
          <p:nvPr/>
        </p:nvCxnSpPr>
        <p:spPr>
          <a:xfrm flipH="1">
            <a:off x="5276438" y="2035215"/>
            <a:ext cx="1" cy="257232"/>
          </a:xfrm>
          <a:prstGeom prst="straightConnector1">
            <a:avLst/>
          </a:prstGeom>
          <a:ln w="19050">
            <a:tailEnd type="triangle"/>
          </a:ln>
        </p:spPr>
        <p:style>
          <a:lnRef idx="1">
            <a:schemeClr val="accent1"/>
          </a:lnRef>
          <a:fillRef idx="0">
            <a:schemeClr val="accent1"/>
          </a:fillRef>
          <a:effectRef idx="0">
            <a:schemeClr val="accent1"/>
          </a:effectRef>
          <a:fontRef idx="minor">
            <a:schemeClr val="tx1"/>
          </a:fontRef>
        </p:style>
      </p:cxnSp>
      <p:sp>
        <p:nvSpPr>
          <p:cNvPr id="18" name="CuadroTexto 17"/>
          <p:cNvSpPr txBox="1"/>
          <p:nvPr/>
        </p:nvSpPr>
        <p:spPr>
          <a:xfrm>
            <a:off x="3559605" y="2292447"/>
            <a:ext cx="3433665" cy="64633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a:r>
              <a:rPr lang="es-MX" sz="1200" dirty="0">
                <a:latin typeface="Arial" panose="020B0604020202020204" pitchFamily="34" charset="0"/>
                <a:cs typeface="Arial" panose="020B0604020202020204" pitchFamily="34" charset="0"/>
              </a:rPr>
              <a:t>Realizar el seguimiento de los avances y resultados del proyecto en el órgano consultivo (CC/CTA) de la EEP</a:t>
            </a:r>
            <a:endParaRPr lang="en-US" sz="1200" dirty="0">
              <a:latin typeface="Arial" panose="020B0604020202020204" pitchFamily="34" charset="0"/>
              <a:cs typeface="Arial" panose="020B0604020202020204" pitchFamily="34" charset="0"/>
            </a:endParaRPr>
          </a:p>
        </p:txBody>
      </p:sp>
      <p:cxnSp>
        <p:nvCxnSpPr>
          <p:cNvPr id="20" name="Conector recto 19"/>
          <p:cNvCxnSpPr/>
          <p:nvPr/>
        </p:nvCxnSpPr>
        <p:spPr>
          <a:xfrm>
            <a:off x="2946755" y="17854"/>
            <a:ext cx="83975" cy="6858000"/>
          </a:xfrm>
          <a:prstGeom prst="line">
            <a:avLst/>
          </a:prstGeom>
          <a:ln w="12700">
            <a:solidFill>
              <a:schemeClr val="accent3"/>
            </a:solidFill>
            <a:prstDash val="lgDash"/>
          </a:ln>
        </p:spPr>
        <p:style>
          <a:lnRef idx="1">
            <a:schemeClr val="accent1"/>
          </a:lnRef>
          <a:fillRef idx="0">
            <a:schemeClr val="accent1"/>
          </a:fillRef>
          <a:effectRef idx="0">
            <a:schemeClr val="accent1"/>
          </a:effectRef>
          <a:fontRef idx="minor">
            <a:schemeClr val="tx1"/>
          </a:fontRef>
        </p:style>
      </p:cxnSp>
      <p:cxnSp>
        <p:nvCxnSpPr>
          <p:cNvPr id="22" name="Conector recto 21"/>
          <p:cNvCxnSpPr/>
          <p:nvPr/>
        </p:nvCxnSpPr>
        <p:spPr>
          <a:xfrm>
            <a:off x="7512501" y="-5473"/>
            <a:ext cx="83975" cy="6858000"/>
          </a:xfrm>
          <a:prstGeom prst="line">
            <a:avLst/>
          </a:prstGeom>
          <a:ln w="12700">
            <a:solidFill>
              <a:schemeClr val="accent3"/>
            </a:solidFill>
            <a:prstDash val="lgDash"/>
          </a:ln>
        </p:spPr>
        <p:style>
          <a:lnRef idx="1">
            <a:schemeClr val="accent1"/>
          </a:lnRef>
          <a:fillRef idx="0">
            <a:schemeClr val="accent1"/>
          </a:fillRef>
          <a:effectRef idx="0">
            <a:schemeClr val="accent1"/>
          </a:effectRef>
          <a:fontRef idx="minor">
            <a:schemeClr val="tx1"/>
          </a:fontRef>
        </p:style>
      </p:cxnSp>
      <p:sp>
        <p:nvSpPr>
          <p:cNvPr id="23" name="CuadroTexto 22"/>
          <p:cNvSpPr txBox="1"/>
          <p:nvPr/>
        </p:nvSpPr>
        <p:spPr>
          <a:xfrm>
            <a:off x="3504934" y="65684"/>
            <a:ext cx="3390388" cy="369332"/>
          </a:xfrm>
          <a:prstGeom prst="rect">
            <a:avLst/>
          </a:prstGeom>
          <a:noFill/>
        </p:spPr>
        <p:txBody>
          <a:bodyPr wrap="square" rtlCol="0">
            <a:spAutoFit/>
          </a:bodyPr>
          <a:lstStyle/>
          <a:p>
            <a:pPr algn="ctr"/>
            <a:r>
              <a:rPr lang="es-CU" b="1" dirty="0">
                <a:solidFill>
                  <a:srgbClr val="002060"/>
                </a:solidFill>
              </a:rPr>
              <a:t>ENTIDAD EJECUTORA PRINCIPAL</a:t>
            </a:r>
            <a:endParaRPr lang="en-US" b="1" dirty="0">
              <a:solidFill>
                <a:srgbClr val="002060"/>
              </a:solidFill>
            </a:endParaRPr>
          </a:p>
        </p:txBody>
      </p:sp>
      <p:cxnSp>
        <p:nvCxnSpPr>
          <p:cNvPr id="29" name="Conector recto de flecha 28"/>
          <p:cNvCxnSpPr>
            <a:stCxn id="18" idx="3"/>
            <a:endCxn id="30" idx="1"/>
          </p:cNvCxnSpPr>
          <p:nvPr/>
        </p:nvCxnSpPr>
        <p:spPr>
          <a:xfrm flipV="1">
            <a:off x="6993270" y="2602953"/>
            <a:ext cx="1880143" cy="12660"/>
          </a:xfrm>
          <a:prstGeom prst="straightConnector1">
            <a:avLst/>
          </a:prstGeom>
          <a:ln w="19050">
            <a:tailEnd type="triangle"/>
          </a:ln>
        </p:spPr>
        <p:style>
          <a:lnRef idx="1">
            <a:schemeClr val="accent1"/>
          </a:lnRef>
          <a:fillRef idx="0">
            <a:schemeClr val="accent1"/>
          </a:fillRef>
          <a:effectRef idx="0">
            <a:schemeClr val="accent1"/>
          </a:effectRef>
          <a:fontRef idx="minor">
            <a:schemeClr val="tx1"/>
          </a:fontRef>
        </p:style>
      </p:cxnSp>
      <p:sp>
        <p:nvSpPr>
          <p:cNvPr id="30" name="Documento 29"/>
          <p:cNvSpPr/>
          <p:nvPr/>
        </p:nvSpPr>
        <p:spPr>
          <a:xfrm>
            <a:off x="8873413" y="2078253"/>
            <a:ext cx="2631233" cy="1049400"/>
          </a:xfrm>
          <a:prstGeom prst="flowChartDocumen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U" sz="1200" dirty="0">
                <a:latin typeface="Arial" panose="020B0604020202020204" pitchFamily="34" charset="0"/>
                <a:cs typeface="Arial" panose="020B0604020202020204" pitchFamily="34" charset="0"/>
              </a:rPr>
              <a:t>Propuesta de modificación, detención o cancelación</a:t>
            </a:r>
          </a:p>
          <a:p>
            <a:pPr algn="ctr"/>
            <a:r>
              <a:rPr lang="es-MX" sz="1200" dirty="0">
                <a:latin typeface="Arial" panose="020B0604020202020204" pitchFamily="34" charset="0"/>
                <a:cs typeface="Arial" panose="020B0604020202020204" pitchFamily="34" charset="0"/>
              </a:rPr>
              <a:t>Anexo 20 (Certificación de </a:t>
            </a:r>
            <a:r>
              <a:rPr lang="es-MX" sz="1200" dirty="0" err="1">
                <a:latin typeface="Arial" panose="020B0604020202020204" pitchFamily="34" charset="0"/>
                <a:cs typeface="Arial" panose="020B0604020202020204" pitchFamily="34" charset="0"/>
              </a:rPr>
              <a:t>Act</a:t>
            </a:r>
            <a:r>
              <a:rPr lang="es-MX" sz="1200" dirty="0">
                <a:latin typeface="Arial" panose="020B0604020202020204" pitchFamily="34" charset="0"/>
                <a:cs typeface="Arial" panose="020B0604020202020204" pitchFamily="34" charset="0"/>
              </a:rPr>
              <a:t>./Res.) – Junio, Dic.</a:t>
            </a:r>
            <a:endParaRPr lang="en-US" sz="1200" dirty="0">
              <a:latin typeface="Arial" panose="020B0604020202020204" pitchFamily="34" charset="0"/>
              <a:cs typeface="Arial" panose="020B0604020202020204" pitchFamily="34" charset="0"/>
            </a:endParaRPr>
          </a:p>
        </p:txBody>
      </p:sp>
      <p:sp>
        <p:nvSpPr>
          <p:cNvPr id="38" name="CuadroTexto 37"/>
          <p:cNvSpPr txBox="1"/>
          <p:nvPr/>
        </p:nvSpPr>
        <p:spPr>
          <a:xfrm>
            <a:off x="3568935" y="3265924"/>
            <a:ext cx="3433665" cy="4616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a:r>
              <a:rPr lang="es-MX" sz="1200" dirty="0">
                <a:latin typeface="Arial" panose="020B0604020202020204" pitchFamily="34" charset="0"/>
                <a:cs typeface="Arial" panose="020B0604020202020204" pitchFamily="34" charset="0"/>
              </a:rPr>
              <a:t>Evaluar el Informe CT de Resultados en el órgano consultivo (CC/CTA) de la EEP</a:t>
            </a:r>
            <a:endParaRPr lang="en-US" sz="1200" dirty="0">
              <a:latin typeface="Arial" panose="020B0604020202020204" pitchFamily="34" charset="0"/>
              <a:cs typeface="Arial" panose="020B0604020202020204" pitchFamily="34" charset="0"/>
            </a:endParaRPr>
          </a:p>
        </p:txBody>
      </p:sp>
      <p:sp>
        <p:nvSpPr>
          <p:cNvPr id="43" name="CuadroTexto 42"/>
          <p:cNvSpPr txBox="1"/>
          <p:nvPr/>
        </p:nvSpPr>
        <p:spPr>
          <a:xfrm>
            <a:off x="7512501" y="58370"/>
            <a:ext cx="4679500" cy="369332"/>
          </a:xfrm>
          <a:prstGeom prst="rect">
            <a:avLst/>
          </a:prstGeom>
          <a:noFill/>
        </p:spPr>
        <p:txBody>
          <a:bodyPr wrap="square" rtlCol="0">
            <a:spAutoFit/>
          </a:bodyPr>
          <a:lstStyle/>
          <a:p>
            <a:pPr algn="ctr"/>
            <a:r>
              <a:rPr lang="es-CU" b="1" dirty="0">
                <a:solidFill>
                  <a:schemeClr val="accent6">
                    <a:lumMod val="50000"/>
                  </a:schemeClr>
                </a:solidFill>
              </a:rPr>
              <a:t>DIRECCIÓN DEL PROGRAMA/FINANCISTA</a:t>
            </a:r>
            <a:endParaRPr lang="en-US" b="1" dirty="0">
              <a:solidFill>
                <a:schemeClr val="accent6">
                  <a:lumMod val="50000"/>
                </a:schemeClr>
              </a:solidFill>
            </a:endParaRPr>
          </a:p>
        </p:txBody>
      </p:sp>
      <p:sp>
        <p:nvSpPr>
          <p:cNvPr id="44" name="CuadroTexto 43"/>
          <p:cNvSpPr txBox="1"/>
          <p:nvPr/>
        </p:nvSpPr>
        <p:spPr>
          <a:xfrm>
            <a:off x="566068" y="16072"/>
            <a:ext cx="2419635" cy="923330"/>
          </a:xfrm>
          <a:prstGeom prst="rect">
            <a:avLst/>
          </a:prstGeom>
          <a:noFill/>
        </p:spPr>
        <p:txBody>
          <a:bodyPr wrap="square" rtlCol="0">
            <a:spAutoFit/>
          </a:bodyPr>
          <a:lstStyle/>
          <a:p>
            <a:pPr algn="ctr"/>
            <a:r>
              <a:rPr lang="es-CU" b="1" dirty="0">
                <a:solidFill>
                  <a:schemeClr val="accent2"/>
                </a:solidFill>
              </a:rPr>
              <a:t>ORGANISMO, EN, OACE QUE DIRIGE EL PROGRAMA</a:t>
            </a:r>
            <a:endParaRPr lang="en-US" b="1" dirty="0">
              <a:solidFill>
                <a:schemeClr val="accent2"/>
              </a:solidFill>
            </a:endParaRPr>
          </a:p>
        </p:txBody>
      </p:sp>
      <p:cxnSp>
        <p:nvCxnSpPr>
          <p:cNvPr id="47" name="Conector recto 46"/>
          <p:cNvCxnSpPr/>
          <p:nvPr/>
        </p:nvCxnSpPr>
        <p:spPr>
          <a:xfrm>
            <a:off x="-63975" y="1449501"/>
            <a:ext cx="12255975" cy="5957"/>
          </a:xfrm>
          <a:prstGeom prst="line">
            <a:avLst/>
          </a:prstGeom>
          <a:ln w="12700">
            <a:solidFill>
              <a:schemeClr val="accent3"/>
            </a:solidFill>
            <a:prstDash val="lgDash"/>
          </a:ln>
        </p:spPr>
        <p:style>
          <a:lnRef idx="1">
            <a:schemeClr val="accent1"/>
          </a:lnRef>
          <a:fillRef idx="0">
            <a:schemeClr val="accent1"/>
          </a:fillRef>
          <a:effectRef idx="0">
            <a:schemeClr val="accent1"/>
          </a:effectRef>
          <a:fontRef idx="minor">
            <a:schemeClr val="tx1"/>
          </a:fontRef>
        </p:style>
      </p:cxnSp>
      <p:sp>
        <p:nvSpPr>
          <p:cNvPr id="55" name="CuadroTexto 54"/>
          <p:cNvSpPr txBox="1"/>
          <p:nvPr/>
        </p:nvSpPr>
        <p:spPr>
          <a:xfrm>
            <a:off x="-9331" y="0"/>
            <a:ext cx="400110" cy="1455458"/>
          </a:xfrm>
          <a:prstGeom prst="rect">
            <a:avLst/>
          </a:prstGeom>
        </p:spPr>
        <p:style>
          <a:lnRef idx="1">
            <a:schemeClr val="accent6"/>
          </a:lnRef>
          <a:fillRef idx="2">
            <a:schemeClr val="accent6"/>
          </a:fillRef>
          <a:effectRef idx="1">
            <a:schemeClr val="accent6"/>
          </a:effectRef>
          <a:fontRef idx="minor">
            <a:schemeClr val="dk1"/>
          </a:fontRef>
        </p:style>
        <p:txBody>
          <a:bodyPr vert="vert270" wrap="square" rtlCol="0">
            <a:spAutoFit/>
          </a:bodyPr>
          <a:lstStyle/>
          <a:p>
            <a:pPr algn="ctr"/>
            <a:r>
              <a:rPr lang="es-CU" sz="1400" dirty="0">
                <a:latin typeface="Arial" panose="020B0604020202020204" pitchFamily="34" charset="0"/>
                <a:cs typeface="Arial" panose="020B0604020202020204" pitchFamily="34" charset="0"/>
              </a:rPr>
              <a:t>Enero - Febrero</a:t>
            </a:r>
            <a:endParaRPr lang="en-US" sz="1400" dirty="0">
              <a:latin typeface="Arial" panose="020B0604020202020204" pitchFamily="34" charset="0"/>
              <a:cs typeface="Arial" panose="020B0604020202020204" pitchFamily="34" charset="0"/>
            </a:endParaRPr>
          </a:p>
        </p:txBody>
      </p:sp>
      <p:sp>
        <p:nvSpPr>
          <p:cNvPr id="56" name="CuadroTexto 55"/>
          <p:cNvSpPr txBox="1"/>
          <p:nvPr/>
        </p:nvSpPr>
        <p:spPr>
          <a:xfrm>
            <a:off x="-17311" y="3037647"/>
            <a:ext cx="400110" cy="2293501"/>
          </a:xfrm>
          <a:prstGeom prst="rect">
            <a:avLst/>
          </a:prstGeom>
        </p:spPr>
        <p:style>
          <a:lnRef idx="1">
            <a:schemeClr val="accent1"/>
          </a:lnRef>
          <a:fillRef idx="2">
            <a:schemeClr val="accent1"/>
          </a:fillRef>
          <a:effectRef idx="1">
            <a:schemeClr val="accent1"/>
          </a:effectRef>
          <a:fontRef idx="minor">
            <a:schemeClr val="dk1"/>
          </a:fontRef>
        </p:style>
        <p:txBody>
          <a:bodyPr vert="vert270" wrap="square" rtlCol="0">
            <a:spAutoFit/>
          </a:bodyPr>
          <a:lstStyle/>
          <a:p>
            <a:pPr algn="ctr"/>
            <a:r>
              <a:rPr lang="es-CU" sz="1400" dirty="0">
                <a:latin typeface="Arial" panose="020B0604020202020204" pitchFamily="34" charset="0"/>
                <a:cs typeface="Arial" panose="020B0604020202020204" pitchFamily="34" charset="0"/>
              </a:rPr>
              <a:t>Noviembre</a:t>
            </a:r>
            <a:endParaRPr lang="en-US" sz="1400" dirty="0">
              <a:latin typeface="Arial" panose="020B0604020202020204" pitchFamily="34" charset="0"/>
              <a:cs typeface="Arial" panose="020B0604020202020204" pitchFamily="34" charset="0"/>
            </a:endParaRPr>
          </a:p>
        </p:txBody>
      </p:sp>
      <p:sp>
        <p:nvSpPr>
          <p:cNvPr id="57" name="Documento 56"/>
          <p:cNvSpPr/>
          <p:nvPr/>
        </p:nvSpPr>
        <p:spPr>
          <a:xfrm>
            <a:off x="3577245" y="3952774"/>
            <a:ext cx="3442996" cy="939491"/>
          </a:xfrm>
          <a:prstGeom prst="flowChartDocumen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200" dirty="0">
                <a:latin typeface="Arial" panose="020B0604020202020204" pitchFamily="34" charset="0"/>
                <a:cs typeface="Arial" panose="020B0604020202020204" pitchFamily="34" charset="0"/>
              </a:rPr>
              <a:t>Anexo 11 (Informe CT de Resultados del año), Anexo 12 (</a:t>
            </a:r>
            <a:r>
              <a:rPr lang="es-MX" sz="1200" dirty="0" err="1">
                <a:latin typeface="Arial" panose="020B0604020202020204" pitchFamily="34" charset="0"/>
                <a:cs typeface="Arial" panose="020B0604020202020204" pitchFamily="34" charset="0"/>
              </a:rPr>
              <a:t>Oponencia</a:t>
            </a:r>
            <a:r>
              <a:rPr lang="es-MX" sz="1200" dirty="0">
                <a:latin typeface="Arial" panose="020B0604020202020204" pitchFamily="34" charset="0"/>
                <a:cs typeface="Arial" panose="020B0604020202020204" pitchFamily="34" charset="0"/>
              </a:rPr>
              <a:t> del Informe), Anexo 13 (Dictamen del Informe) del CC/CTA</a:t>
            </a:r>
            <a:endParaRPr lang="en-US" sz="1200" dirty="0">
              <a:latin typeface="Arial" panose="020B0604020202020204" pitchFamily="34" charset="0"/>
              <a:cs typeface="Arial" panose="020B0604020202020204" pitchFamily="34" charset="0"/>
            </a:endParaRPr>
          </a:p>
        </p:txBody>
      </p:sp>
      <p:cxnSp>
        <p:nvCxnSpPr>
          <p:cNvPr id="59" name="Conector recto de flecha 58"/>
          <p:cNvCxnSpPr>
            <a:stCxn id="18" idx="2"/>
            <a:endCxn id="38" idx="0"/>
          </p:cNvCxnSpPr>
          <p:nvPr/>
        </p:nvCxnSpPr>
        <p:spPr>
          <a:xfrm>
            <a:off x="5276438" y="2938778"/>
            <a:ext cx="9330" cy="327146"/>
          </a:xfrm>
          <a:prstGeom prst="straightConnector1">
            <a:avLst/>
          </a:prstGeom>
          <a:ln w="19050">
            <a:tailEnd type="triangle"/>
          </a:ln>
        </p:spPr>
        <p:style>
          <a:lnRef idx="1">
            <a:schemeClr val="accent1"/>
          </a:lnRef>
          <a:fillRef idx="0">
            <a:schemeClr val="accent1"/>
          </a:fillRef>
          <a:effectRef idx="0">
            <a:schemeClr val="accent1"/>
          </a:effectRef>
          <a:fontRef idx="minor">
            <a:schemeClr val="tx1"/>
          </a:fontRef>
        </p:style>
      </p:cxnSp>
      <p:cxnSp>
        <p:nvCxnSpPr>
          <p:cNvPr id="65" name="Conector recto 64"/>
          <p:cNvCxnSpPr/>
          <p:nvPr/>
        </p:nvCxnSpPr>
        <p:spPr>
          <a:xfrm>
            <a:off x="-17311" y="3037647"/>
            <a:ext cx="12255975" cy="5957"/>
          </a:xfrm>
          <a:prstGeom prst="line">
            <a:avLst/>
          </a:prstGeom>
          <a:ln w="12700">
            <a:solidFill>
              <a:schemeClr val="accent3"/>
            </a:solidFill>
            <a:prstDash val="lgDash"/>
          </a:ln>
        </p:spPr>
        <p:style>
          <a:lnRef idx="1">
            <a:schemeClr val="accent1"/>
          </a:lnRef>
          <a:fillRef idx="0">
            <a:schemeClr val="accent1"/>
          </a:fillRef>
          <a:effectRef idx="0">
            <a:schemeClr val="accent1"/>
          </a:effectRef>
          <a:fontRef idx="minor">
            <a:schemeClr val="tx1"/>
          </a:fontRef>
        </p:style>
      </p:cxnSp>
      <p:cxnSp>
        <p:nvCxnSpPr>
          <p:cNvPr id="67" name="Conector recto de flecha 66"/>
          <p:cNvCxnSpPr>
            <a:stCxn id="38" idx="2"/>
            <a:endCxn id="57" idx="0"/>
          </p:cNvCxnSpPr>
          <p:nvPr/>
        </p:nvCxnSpPr>
        <p:spPr>
          <a:xfrm>
            <a:off x="5285768" y="3727589"/>
            <a:ext cx="12975" cy="225185"/>
          </a:xfrm>
          <a:prstGeom prst="straightConnector1">
            <a:avLst/>
          </a:prstGeom>
          <a:ln w="19050">
            <a:tailEnd type="triangle"/>
          </a:ln>
        </p:spPr>
        <p:style>
          <a:lnRef idx="1">
            <a:schemeClr val="accent1"/>
          </a:lnRef>
          <a:fillRef idx="0">
            <a:schemeClr val="accent1"/>
          </a:fillRef>
          <a:effectRef idx="0">
            <a:schemeClr val="accent1"/>
          </a:effectRef>
          <a:fontRef idx="minor">
            <a:schemeClr val="tx1"/>
          </a:fontRef>
        </p:style>
      </p:cxnSp>
      <p:sp>
        <p:nvSpPr>
          <p:cNvPr id="84" name="Documento 83"/>
          <p:cNvSpPr/>
          <p:nvPr/>
        </p:nvSpPr>
        <p:spPr>
          <a:xfrm>
            <a:off x="8447937" y="3864305"/>
            <a:ext cx="3442996" cy="904162"/>
          </a:xfrm>
          <a:prstGeom prst="flowChartDocument">
            <a:avLst/>
          </a:prstGeom>
          <a:solidFill>
            <a:schemeClr val="accent4">
              <a:lumMod val="20000"/>
              <a:lumOff val="80000"/>
            </a:schemeClr>
          </a:solidFill>
          <a:ln>
            <a:solidFill>
              <a:schemeClr val="accent4">
                <a:lumMod val="40000"/>
                <a:lumOff val="60000"/>
              </a:schemeClr>
            </a:solidFill>
          </a:ln>
        </p:spPr>
        <p:style>
          <a:lnRef idx="1">
            <a:schemeClr val="accent6"/>
          </a:lnRef>
          <a:fillRef idx="2">
            <a:schemeClr val="accent6"/>
          </a:fillRef>
          <a:effectRef idx="1">
            <a:schemeClr val="accent6"/>
          </a:effectRef>
          <a:fontRef idx="minor">
            <a:schemeClr val="dk1"/>
          </a:fontRef>
        </p:style>
        <p:txBody>
          <a:bodyPr rtlCol="0" anchor="ctr"/>
          <a:lstStyle/>
          <a:p>
            <a:pPr algn="ctr"/>
            <a:r>
              <a:rPr lang="es-MX" sz="1200" dirty="0">
                <a:latin typeface="Arial" panose="020B0604020202020204" pitchFamily="34" charset="0"/>
                <a:cs typeface="Arial" panose="020B0604020202020204" pitchFamily="34" charset="0"/>
              </a:rPr>
              <a:t>Anexo 12 (2 </a:t>
            </a:r>
            <a:r>
              <a:rPr lang="es-MX" sz="1200" dirty="0" err="1">
                <a:latin typeface="Arial" panose="020B0604020202020204" pitchFamily="34" charset="0"/>
                <a:cs typeface="Arial" panose="020B0604020202020204" pitchFamily="34" charset="0"/>
              </a:rPr>
              <a:t>oponencias</a:t>
            </a:r>
            <a:r>
              <a:rPr lang="es-MX" sz="1200" dirty="0">
                <a:latin typeface="Arial" panose="020B0604020202020204" pitchFamily="34" charset="0"/>
                <a:cs typeface="Arial" panose="020B0604020202020204" pitchFamily="34" charset="0"/>
              </a:rPr>
              <a:t> del Informe CT), Anexo 13 (Dictamen del Informe CT) del Grupo de Expertos, Anexo 21 (Notificación de Ingresos y Gastos)</a:t>
            </a:r>
          </a:p>
        </p:txBody>
      </p:sp>
      <p:cxnSp>
        <p:nvCxnSpPr>
          <p:cNvPr id="86" name="Conector recto de flecha 85"/>
          <p:cNvCxnSpPr>
            <a:endCxn id="84" idx="1"/>
          </p:cNvCxnSpPr>
          <p:nvPr/>
        </p:nvCxnSpPr>
        <p:spPr>
          <a:xfrm>
            <a:off x="6988838" y="4316386"/>
            <a:ext cx="1459099" cy="0"/>
          </a:xfrm>
          <a:prstGeom prst="straightConnector1">
            <a:avLst/>
          </a:prstGeom>
          <a:ln w="19050" cap="flat" cmpd="sng" algn="ctr">
            <a:solidFill>
              <a:schemeClr val="accent1"/>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cxnSp>
        <p:nvCxnSpPr>
          <p:cNvPr id="89" name="Conector recto 88"/>
          <p:cNvCxnSpPr/>
          <p:nvPr/>
        </p:nvCxnSpPr>
        <p:spPr>
          <a:xfrm>
            <a:off x="-17312" y="5331148"/>
            <a:ext cx="12255975" cy="5957"/>
          </a:xfrm>
          <a:prstGeom prst="line">
            <a:avLst/>
          </a:prstGeom>
          <a:ln w="12700">
            <a:solidFill>
              <a:schemeClr val="accent3"/>
            </a:solidFill>
            <a:prstDash val="lgDash"/>
          </a:ln>
        </p:spPr>
        <p:style>
          <a:lnRef idx="1">
            <a:schemeClr val="accent1"/>
          </a:lnRef>
          <a:fillRef idx="0">
            <a:schemeClr val="accent1"/>
          </a:fillRef>
          <a:effectRef idx="0">
            <a:schemeClr val="accent1"/>
          </a:effectRef>
          <a:fontRef idx="minor">
            <a:schemeClr val="tx1"/>
          </a:fontRef>
        </p:style>
      </p:cxnSp>
      <p:sp>
        <p:nvSpPr>
          <p:cNvPr id="90" name="CuadroTexto 89"/>
          <p:cNvSpPr txBox="1"/>
          <p:nvPr/>
        </p:nvSpPr>
        <p:spPr>
          <a:xfrm>
            <a:off x="-16523" y="5331148"/>
            <a:ext cx="400110" cy="1521379"/>
          </a:xfrm>
          <a:prstGeom prst="rect">
            <a:avLst/>
          </a:prstGeom>
        </p:spPr>
        <p:style>
          <a:lnRef idx="1">
            <a:schemeClr val="accent4"/>
          </a:lnRef>
          <a:fillRef idx="2">
            <a:schemeClr val="accent4"/>
          </a:fillRef>
          <a:effectRef idx="1">
            <a:schemeClr val="accent4"/>
          </a:effectRef>
          <a:fontRef idx="minor">
            <a:schemeClr val="dk1"/>
          </a:fontRef>
        </p:style>
        <p:txBody>
          <a:bodyPr vert="vert270" wrap="square" rtlCol="0">
            <a:spAutoFit/>
          </a:bodyPr>
          <a:lstStyle/>
          <a:p>
            <a:pPr algn="ctr"/>
            <a:r>
              <a:rPr lang="es-CU" sz="1400" dirty="0">
                <a:latin typeface="Arial" panose="020B0604020202020204" pitchFamily="34" charset="0"/>
                <a:cs typeface="Arial" panose="020B0604020202020204" pitchFamily="34" charset="0"/>
              </a:rPr>
              <a:t>Cierre</a:t>
            </a:r>
            <a:endParaRPr lang="en-US" sz="1400" dirty="0">
              <a:latin typeface="Arial" panose="020B0604020202020204" pitchFamily="34" charset="0"/>
              <a:cs typeface="Arial" panose="020B0604020202020204" pitchFamily="34" charset="0"/>
            </a:endParaRPr>
          </a:p>
        </p:txBody>
      </p:sp>
      <p:cxnSp>
        <p:nvCxnSpPr>
          <p:cNvPr id="96" name="Conector recto 95"/>
          <p:cNvCxnSpPr>
            <a:stCxn id="6" idx="2"/>
          </p:cNvCxnSpPr>
          <p:nvPr/>
        </p:nvCxnSpPr>
        <p:spPr>
          <a:xfrm>
            <a:off x="10133142" y="1126104"/>
            <a:ext cx="26970" cy="680896"/>
          </a:xfrm>
          <a:prstGeom prst="line">
            <a:avLst/>
          </a:prstGeom>
          <a:ln w="19050">
            <a:solidFill>
              <a:srgbClr val="0070C0"/>
            </a:solidFill>
          </a:ln>
        </p:spPr>
        <p:style>
          <a:lnRef idx="1">
            <a:schemeClr val="accent1"/>
          </a:lnRef>
          <a:fillRef idx="0">
            <a:schemeClr val="accent1"/>
          </a:fillRef>
          <a:effectRef idx="0">
            <a:schemeClr val="accent1"/>
          </a:effectRef>
          <a:fontRef idx="minor">
            <a:schemeClr val="tx1"/>
          </a:fontRef>
        </p:style>
      </p:cxnSp>
      <p:sp>
        <p:nvSpPr>
          <p:cNvPr id="138" name="CuadroTexto 137"/>
          <p:cNvSpPr txBox="1"/>
          <p:nvPr/>
        </p:nvSpPr>
        <p:spPr>
          <a:xfrm>
            <a:off x="3612284" y="5459059"/>
            <a:ext cx="3433665" cy="4616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a:r>
              <a:rPr lang="es-MX" sz="1200" dirty="0">
                <a:latin typeface="Arial" panose="020B0604020202020204" pitchFamily="34" charset="0"/>
                <a:cs typeface="Arial" panose="020B0604020202020204" pitchFamily="34" charset="0"/>
              </a:rPr>
              <a:t>Evaluar el Informe Final en el órgano consultivo (CC/CTA) de la EEP</a:t>
            </a:r>
            <a:endParaRPr lang="en-US" sz="1200" dirty="0">
              <a:latin typeface="Arial" panose="020B0604020202020204" pitchFamily="34" charset="0"/>
              <a:cs typeface="Arial" panose="020B0604020202020204" pitchFamily="34" charset="0"/>
            </a:endParaRPr>
          </a:p>
        </p:txBody>
      </p:sp>
      <p:cxnSp>
        <p:nvCxnSpPr>
          <p:cNvPr id="140" name="Conector recto 139"/>
          <p:cNvCxnSpPr/>
          <p:nvPr/>
        </p:nvCxnSpPr>
        <p:spPr>
          <a:xfrm flipH="1">
            <a:off x="5329115" y="5090170"/>
            <a:ext cx="4840320" cy="12823"/>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142" name="Conector recto de flecha 141"/>
          <p:cNvCxnSpPr>
            <a:endCxn id="138" idx="0"/>
          </p:cNvCxnSpPr>
          <p:nvPr/>
        </p:nvCxnSpPr>
        <p:spPr>
          <a:xfrm>
            <a:off x="5329115" y="5090170"/>
            <a:ext cx="2" cy="368889"/>
          </a:xfrm>
          <a:prstGeom prst="straightConnector1">
            <a:avLst/>
          </a:prstGeom>
          <a:ln w="19050">
            <a:tailEnd type="triangle"/>
          </a:ln>
        </p:spPr>
        <p:style>
          <a:lnRef idx="1">
            <a:schemeClr val="accent1"/>
          </a:lnRef>
          <a:fillRef idx="0">
            <a:schemeClr val="accent1"/>
          </a:fillRef>
          <a:effectRef idx="0">
            <a:schemeClr val="accent1"/>
          </a:effectRef>
          <a:fontRef idx="minor">
            <a:schemeClr val="tx1"/>
          </a:fontRef>
        </p:style>
      </p:cxnSp>
      <p:sp>
        <p:nvSpPr>
          <p:cNvPr id="149" name="Documento 148"/>
          <p:cNvSpPr/>
          <p:nvPr/>
        </p:nvSpPr>
        <p:spPr>
          <a:xfrm>
            <a:off x="3612284" y="6124625"/>
            <a:ext cx="3442996" cy="612887"/>
          </a:xfrm>
          <a:prstGeom prst="flowChartDocumen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200" dirty="0">
                <a:latin typeface="Arial" panose="020B0604020202020204" pitchFamily="34" charset="0"/>
                <a:cs typeface="Arial" panose="020B0604020202020204" pitchFamily="34" charset="0"/>
              </a:rPr>
              <a:t>Anexo 14 (Informe Final del Proyecto), Aval de los clientes, Aval del Órgano Consultivo</a:t>
            </a:r>
          </a:p>
        </p:txBody>
      </p:sp>
      <p:cxnSp>
        <p:nvCxnSpPr>
          <p:cNvPr id="153" name="Conector recto de flecha 152"/>
          <p:cNvCxnSpPr>
            <a:stCxn id="138" idx="2"/>
            <a:endCxn id="149" idx="0"/>
          </p:cNvCxnSpPr>
          <p:nvPr/>
        </p:nvCxnSpPr>
        <p:spPr>
          <a:xfrm>
            <a:off x="5329117" y="5920724"/>
            <a:ext cx="4665" cy="203901"/>
          </a:xfrm>
          <a:prstGeom prst="straightConnector1">
            <a:avLst/>
          </a:prstGeom>
          <a:ln w="19050">
            <a:tailEnd type="triangle"/>
          </a:ln>
        </p:spPr>
        <p:style>
          <a:lnRef idx="1">
            <a:schemeClr val="accent1"/>
          </a:lnRef>
          <a:fillRef idx="0">
            <a:schemeClr val="accent1"/>
          </a:fillRef>
          <a:effectRef idx="0">
            <a:schemeClr val="accent1"/>
          </a:effectRef>
          <a:fontRef idx="minor">
            <a:schemeClr val="tx1"/>
          </a:fontRef>
        </p:style>
      </p:cxnSp>
      <p:sp>
        <p:nvSpPr>
          <p:cNvPr id="154" name="Documento 153"/>
          <p:cNvSpPr/>
          <p:nvPr/>
        </p:nvSpPr>
        <p:spPr>
          <a:xfrm>
            <a:off x="8438613" y="6073757"/>
            <a:ext cx="3442996" cy="690672"/>
          </a:xfrm>
          <a:prstGeom prst="flowChartDocument">
            <a:avLst/>
          </a:prstGeom>
          <a:solidFill>
            <a:schemeClr val="accent4">
              <a:lumMod val="20000"/>
              <a:lumOff val="80000"/>
            </a:schemeClr>
          </a:solidFill>
          <a:ln>
            <a:solidFill>
              <a:schemeClr val="accent4">
                <a:lumMod val="40000"/>
                <a:lumOff val="60000"/>
              </a:schemeClr>
            </a:solidFill>
          </a:ln>
        </p:spPr>
        <p:style>
          <a:lnRef idx="1">
            <a:schemeClr val="accent6"/>
          </a:lnRef>
          <a:fillRef idx="2">
            <a:schemeClr val="accent6"/>
          </a:fillRef>
          <a:effectRef idx="1">
            <a:schemeClr val="accent6"/>
          </a:effectRef>
          <a:fontRef idx="minor">
            <a:schemeClr val="dk1"/>
          </a:fontRef>
        </p:style>
        <p:txBody>
          <a:bodyPr rtlCol="0" anchor="ctr"/>
          <a:lstStyle/>
          <a:p>
            <a:pPr algn="ctr"/>
            <a:r>
              <a:rPr lang="es-MX" sz="1200" dirty="0">
                <a:latin typeface="Arial" panose="020B0604020202020204" pitchFamily="34" charset="0"/>
                <a:cs typeface="Arial" panose="020B0604020202020204" pitchFamily="34" charset="0"/>
              </a:rPr>
              <a:t>Anexo 15 (2 </a:t>
            </a:r>
            <a:r>
              <a:rPr lang="es-MX" sz="1200" dirty="0" err="1">
                <a:latin typeface="Arial" panose="020B0604020202020204" pitchFamily="34" charset="0"/>
                <a:cs typeface="Arial" panose="020B0604020202020204" pitchFamily="34" charset="0"/>
              </a:rPr>
              <a:t>oponencias</a:t>
            </a:r>
            <a:r>
              <a:rPr lang="es-MX" sz="1200" dirty="0">
                <a:latin typeface="Arial" panose="020B0604020202020204" pitchFamily="34" charset="0"/>
                <a:cs typeface="Arial" panose="020B0604020202020204" pitchFamily="34" charset="0"/>
              </a:rPr>
              <a:t> del Informe Final), Anexo 16 (Dictamen del GE sobre Informe Final)</a:t>
            </a:r>
          </a:p>
        </p:txBody>
      </p:sp>
      <p:cxnSp>
        <p:nvCxnSpPr>
          <p:cNvPr id="155" name="Conector recto de flecha 154"/>
          <p:cNvCxnSpPr>
            <a:stCxn id="149" idx="3"/>
            <a:endCxn id="154" idx="1"/>
          </p:cNvCxnSpPr>
          <p:nvPr/>
        </p:nvCxnSpPr>
        <p:spPr>
          <a:xfrm flipV="1">
            <a:off x="7055280" y="6419093"/>
            <a:ext cx="1383333" cy="11976"/>
          </a:xfrm>
          <a:prstGeom prst="straightConnector1">
            <a:avLst/>
          </a:prstGeom>
          <a:ln w="19050" cap="flat" cmpd="sng" algn="ctr">
            <a:solidFill>
              <a:schemeClr val="accent1"/>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sp>
        <p:nvSpPr>
          <p:cNvPr id="181" name="Flecha derecha 180"/>
          <p:cNvSpPr/>
          <p:nvPr/>
        </p:nvSpPr>
        <p:spPr>
          <a:xfrm>
            <a:off x="1536053" y="1972198"/>
            <a:ext cx="1813448" cy="754922"/>
          </a:xfrm>
          <a:prstGeom prst="rightArrow">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lang="es-CU" sz="1200" dirty="0">
                <a:latin typeface="Arial" panose="020B0604020202020204" pitchFamily="34" charset="0"/>
                <a:cs typeface="Arial" panose="020B0604020202020204" pitchFamily="34" charset="0"/>
              </a:rPr>
              <a:t>Control y auditoría</a:t>
            </a:r>
            <a:endParaRPr lang="en-US" sz="1200" dirty="0">
              <a:latin typeface="Arial" panose="020B0604020202020204" pitchFamily="34" charset="0"/>
              <a:cs typeface="Arial" panose="020B0604020202020204" pitchFamily="34" charset="0"/>
            </a:endParaRPr>
          </a:p>
        </p:txBody>
      </p:sp>
      <p:sp>
        <p:nvSpPr>
          <p:cNvPr id="182" name="Flecha derecha 181"/>
          <p:cNvSpPr/>
          <p:nvPr/>
        </p:nvSpPr>
        <p:spPr>
          <a:xfrm>
            <a:off x="1559364" y="3792399"/>
            <a:ext cx="1813448" cy="754922"/>
          </a:xfrm>
          <a:prstGeom prst="rightArrow">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lang="es-CU" sz="1200" dirty="0">
                <a:latin typeface="Arial" panose="020B0604020202020204" pitchFamily="34" charset="0"/>
                <a:cs typeface="Arial" panose="020B0604020202020204" pitchFamily="34" charset="0"/>
              </a:rPr>
              <a:t>Control y auditoría</a:t>
            </a:r>
            <a:endParaRPr lang="en-US" sz="1200" dirty="0">
              <a:latin typeface="Arial" panose="020B0604020202020204" pitchFamily="34" charset="0"/>
              <a:cs typeface="Arial" panose="020B0604020202020204" pitchFamily="34" charset="0"/>
            </a:endParaRPr>
          </a:p>
        </p:txBody>
      </p:sp>
      <p:sp>
        <p:nvSpPr>
          <p:cNvPr id="183" name="Flecha derecha 182"/>
          <p:cNvSpPr/>
          <p:nvPr/>
        </p:nvSpPr>
        <p:spPr>
          <a:xfrm>
            <a:off x="1583050" y="5676146"/>
            <a:ext cx="1813448" cy="754922"/>
          </a:xfrm>
          <a:prstGeom prst="rightArrow">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lang="es-CU" sz="1200" dirty="0">
                <a:latin typeface="Arial" panose="020B0604020202020204" pitchFamily="34" charset="0"/>
                <a:cs typeface="Arial" panose="020B0604020202020204" pitchFamily="34" charset="0"/>
              </a:rPr>
              <a:t>Control y auditoría</a:t>
            </a:r>
            <a:endParaRPr lang="en-US" sz="1200" dirty="0">
              <a:latin typeface="Arial" panose="020B0604020202020204" pitchFamily="34" charset="0"/>
              <a:cs typeface="Arial" panose="020B0604020202020204" pitchFamily="34" charset="0"/>
            </a:endParaRPr>
          </a:p>
        </p:txBody>
      </p:sp>
      <p:sp>
        <p:nvSpPr>
          <p:cNvPr id="185" name="Flecha izquierda 184"/>
          <p:cNvSpPr/>
          <p:nvPr/>
        </p:nvSpPr>
        <p:spPr>
          <a:xfrm>
            <a:off x="7164199" y="1801890"/>
            <a:ext cx="1625238" cy="708726"/>
          </a:xfrm>
          <a:prstGeom prst="leftArrow">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es-CU" sz="1200" dirty="0">
                <a:latin typeface="Arial" panose="020B0604020202020204" pitchFamily="34" charset="0"/>
                <a:cs typeface="Arial" panose="020B0604020202020204" pitchFamily="34" charset="0"/>
              </a:rPr>
              <a:t>Control y auditoria</a:t>
            </a:r>
            <a:endParaRPr lang="en-US" sz="1200" dirty="0">
              <a:latin typeface="Arial" panose="020B0604020202020204" pitchFamily="34" charset="0"/>
              <a:cs typeface="Arial" panose="020B0604020202020204" pitchFamily="34" charset="0"/>
            </a:endParaRPr>
          </a:p>
        </p:txBody>
      </p:sp>
      <p:sp>
        <p:nvSpPr>
          <p:cNvPr id="189" name="Flecha izquierda 188"/>
          <p:cNvSpPr/>
          <p:nvPr/>
        </p:nvSpPr>
        <p:spPr>
          <a:xfrm>
            <a:off x="7186145" y="3241510"/>
            <a:ext cx="1625238" cy="708726"/>
          </a:xfrm>
          <a:prstGeom prst="leftArrow">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es-CU" sz="1200" dirty="0">
                <a:latin typeface="Arial" panose="020B0604020202020204" pitchFamily="34" charset="0"/>
                <a:cs typeface="Arial" panose="020B0604020202020204" pitchFamily="34" charset="0"/>
              </a:rPr>
              <a:t>Expertos</a:t>
            </a:r>
            <a:endParaRPr lang="en-US" sz="1200" dirty="0">
              <a:latin typeface="Arial" panose="020B0604020202020204" pitchFamily="34" charset="0"/>
              <a:cs typeface="Arial" panose="020B0604020202020204" pitchFamily="34" charset="0"/>
            </a:endParaRPr>
          </a:p>
        </p:txBody>
      </p:sp>
      <p:sp>
        <p:nvSpPr>
          <p:cNvPr id="190" name="Flecha izquierda 189"/>
          <p:cNvSpPr/>
          <p:nvPr/>
        </p:nvSpPr>
        <p:spPr>
          <a:xfrm>
            <a:off x="7208181" y="5430538"/>
            <a:ext cx="1625238" cy="708726"/>
          </a:xfrm>
          <a:prstGeom prst="leftArrow">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es-CU" sz="1200" dirty="0">
                <a:latin typeface="Arial" panose="020B0604020202020204" pitchFamily="34" charset="0"/>
                <a:cs typeface="Arial" panose="020B0604020202020204" pitchFamily="34" charset="0"/>
              </a:rPr>
              <a:t>Control y auditoría</a:t>
            </a:r>
            <a:endParaRPr lang="en-US" sz="1200" dirty="0">
              <a:latin typeface="Arial" panose="020B0604020202020204" pitchFamily="34" charset="0"/>
              <a:cs typeface="Arial" panose="020B0604020202020204" pitchFamily="34" charset="0"/>
            </a:endParaRPr>
          </a:p>
        </p:txBody>
      </p:sp>
      <p:cxnSp>
        <p:nvCxnSpPr>
          <p:cNvPr id="45" name="Conector recto 44"/>
          <p:cNvCxnSpPr/>
          <p:nvPr/>
        </p:nvCxnSpPr>
        <p:spPr>
          <a:xfrm>
            <a:off x="10189029" y="4709360"/>
            <a:ext cx="0" cy="393633"/>
          </a:xfrm>
          <a:prstGeom prst="line">
            <a:avLst/>
          </a:prstGeom>
          <a:ln w="19050">
            <a:solidFill>
              <a:srgbClr val="0070C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6414512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Rectángulo redondeado 22"/>
          <p:cNvSpPr/>
          <p:nvPr/>
        </p:nvSpPr>
        <p:spPr>
          <a:xfrm>
            <a:off x="2401999" y="1266825"/>
            <a:ext cx="7397288" cy="1819275"/>
          </a:xfrm>
          <a:prstGeom prst="roundRect">
            <a:avLst/>
          </a:prstGeom>
          <a:ln w="28575"/>
        </p:spPr>
        <p:style>
          <a:lnRef idx="2">
            <a:schemeClr val="dk1"/>
          </a:lnRef>
          <a:fillRef idx="1">
            <a:schemeClr val="lt1"/>
          </a:fillRef>
          <a:effectRef idx="0">
            <a:schemeClr val="dk1"/>
          </a:effectRef>
          <a:fontRef idx="minor">
            <a:schemeClr val="dk1"/>
          </a:fontRef>
        </p:style>
        <p:txBody>
          <a:bodyPr rtlCol="0" anchor="ctr"/>
          <a:lstStyle/>
          <a:p>
            <a:pPr algn="ctr"/>
            <a:endParaRPr lang="es-CU"/>
          </a:p>
        </p:txBody>
      </p:sp>
      <p:pic>
        <p:nvPicPr>
          <p:cNvPr id="8" name="Picture 5" descr="Description: Oficial"/>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11209109" y="33446"/>
            <a:ext cx="792000" cy="11567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ítulo 1"/>
          <p:cNvSpPr txBox="1">
            <a:spLocks/>
          </p:cNvSpPr>
          <p:nvPr/>
        </p:nvSpPr>
        <p:spPr bwMode="auto">
          <a:xfrm>
            <a:off x="508312" y="190430"/>
            <a:ext cx="10205884" cy="831838"/>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lvl="1" algn="ctr"/>
            <a:r>
              <a:rPr lang="es-MX" sz="3200" b="1" dirty="0">
                <a:solidFill>
                  <a:schemeClr val="tx2">
                    <a:lumMod val="75000"/>
                  </a:schemeClr>
                </a:solidFill>
                <a:latin typeface="Arial" panose="020B0604020202020204" pitchFamily="34" charset="0"/>
                <a:cs typeface="Arial" panose="020B0604020202020204" pitchFamily="34" charset="0"/>
              </a:rPr>
              <a:t>Diferenciación entre Resultados, Productos e Impactos</a:t>
            </a:r>
          </a:p>
        </p:txBody>
      </p:sp>
      <p:sp>
        <p:nvSpPr>
          <p:cNvPr id="5" name="Rectángulo 4"/>
          <p:cNvSpPr/>
          <p:nvPr/>
        </p:nvSpPr>
        <p:spPr>
          <a:xfrm>
            <a:off x="4259939" y="1750281"/>
            <a:ext cx="1760896" cy="84039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U" sz="2000" dirty="0">
                <a:latin typeface="Arial" panose="020B0604020202020204" pitchFamily="34" charset="0"/>
                <a:cs typeface="Arial" panose="020B0604020202020204" pitchFamily="34" charset="0"/>
              </a:rPr>
              <a:t>Actividades</a:t>
            </a:r>
            <a:endParaRPr lang="en-US" sz="2000" dirty="0">
              <a:latin typeface="Arial" panose="020B0604020202020204" pitchFamily="34" charset="0"/>
              <a:cs typeface="Arial" panose="020B0604020202020204" pitchFamily="34" charset="0"/>
            </a:endParaRPr>
          </a:p>
        </p:txBody>
      </p:sp>
      <p:sp>
        <p:nvSpPr>
          <p:cNvPr id="12" name="Flecha derecha 11"/>
          <p:cNvSpPr/>
          <p:nvPr/>
        </p:nvSpPr>
        <p:spPr>
          <a:xfrm>
            <a:off x="1787539" y="1844123"/>
            <a:ext cx="600307" cy="67842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CuadroTexto 12"/>
          <p:cNvSpPr txBox="1"/>
          <p:nvPr/>
        </p:nvSpPr>
        <p:spPr>
          <a:xfrm>
            <a:off x="4852969" y="1266825"/>
            <a:ext cx="2619375" cy="369332"/>
          </a:xfrm>
          <a:prstGeom prst="rect">
            <a:avLst/>
          </a:prstGeom>
          <a:noFill/>
        </p:spPr>
        <p:txBody>
          <a:bodyPr wrap="square" rtlCol="0">
            <a:spAutoFit/>
          </a:bodyPr>
          <a:lstStyle/>
          <a:p>
            <a:pPr algn="ctr"/>
            <a:r>
              <a:rPr lang="es-CU" b="1" dirty="0">
                <a:solidFill>
                  <a:srgbClr val="002060"/>
                </a:solidFill>
                <a:latin typeface="Arial" panose="020B0604020202020204" pitchFamily="34" charset="0"/>
                <a:cs typeface="Arial" panose="020B0604020202020204" pitchFamily="34" charset="0"/>
              </a:rPr>
              <a:t>Proyecto de CTI</a:t>
            </a:r>
          </a:p>
        </p:txBody>
      </p:sp>
      <p:cxnSp>
        <p:nvCxnSpPr>
          <p:cNvPr id="15" name="Conector recto de flecha 14"/>
          <p:cNvCxnSpPr/>
          <p:nvPr/>
        </p:nvCxnSpPr>
        <p:spPr>
          <a:xfrm flipV="1">
            <a:off x="6078286" y="2181460"/>
            <a:ext cx="331839" cy="1"/>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 name="Rectángulo redondeado 1"/>
          <p:cNvSpPr/>
          <p:nvPr/>
        </p:nvSpPr>
        <p:spPr>
          <a:xfrm>
            <a:off x="2529742" y="1678026"/>
            <a:ext cx="1338569" cy="99478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U" dirty="0">
                <a:latin typeface="Arial" panose="020B0604020202020204" pitchFamily="34" charset="0"/>
                <a:cs typeface="Arial" panose="020B0604020202020204" pitchFamily="34" charset="0"/>
              </a:rPr>
              <a:t>Objetivos</a:t>
            </a:r>
          </a:p>
        </p:txBody>
      </p:sp>
      <p:cxnSp>
        <p:nvCxnSpPr>
          <p:cNvPr id="17" name="Conector recto de flecha 16"/>
          <p:cNvCxnSpPr/>
          <p:nvPr/>
        </p:nvCxnSpPr>
        <p:spPr>
          <a:xfrm flipV="1">
            <a:off x="3913948" y="2175415"/>
            <a:ext cx="331839" cy="1"/>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8" name="Rectángulo redondeado 17"/>
          <p:cNvSpPr/>
          <p:nvPr/>
        </p:nvSpPr>
        <p:spPr>
          <a:xfrm>
            <a:off x="6467576" y="1672719"/>
            <a:ext cx="1338569" cy="99478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U" dirty="0">
                <a:latin typeface="Arial" panose="020B0604020202020204" pitchFamily="34" charset="0"/>
                <a:cs typeface="Arial" panose="020B0604020202020204" pitchFamily="34" charset="0"/>
              </a:rPr>
              <a:t>Productos</a:t>
            </a:r>
          </a:p>
        </p:txBody>
      </p:sp>
      <p:cxnSp>
        <p:nvCxnSpPr>
          <p:cNvPr id="19" name="Conector recto de flecha 18"/>
          <p:cNvCxnSpPr/>
          <p:nvPr/>
        </p:nvCxnSpPr>
        <p:spPr>
          <a:xfrm flipV="1">
            <a:off x="7860688" y="2185247"/>
            <a:ext cx="331839" cy="1"/>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0" name="Rectángulo redondeado 19"/>
          <p:cNvSpPr/>
          <p:nvPr/>
        </p:nvSpPr>
        <p:spPr>
          <a:xfrm>
            <a:off x="8247070" y="1685945"/>
            <a:ext cx="1459031" cy="99478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U" dirty="0">
                <a:latin typeface="Arial" panose="020B0604020202020204" pitchFamily="34" charset="0"/>
                <a:cs typeface="Arial" panose="020B0604020202020204" pitchFamily="34" charset="0"/>
              </a:rPr>
              <a:t>Resultados</a:t>
            </a:r>
          </a:p>
        </p:txBody>
      </p:sp>
      <p:sp>
        <p:nvSpPr>
          <p:cNvPr id="3" name="CuadroTexto 2"/>
          <p:cNvSpPr txBox="1"/>
          <p:nvPr/>
        </p:nvSpPr>
        <p:spPr>
          <a:xfrm>
            <a:off x="98323" y="1816538"/>
            <a:ext cx="1675064" cy="707886"/>
          </a:xfrm>
          <a:prstGeom prst="rect">
            <a:avLst/>
          </a:prstGeom>
          <a:noFill/>
        </p:spPr>
        <p:txBody>
          <a:bodyPr wrap="square" rtlCol="0">
            <a:spAutoFit/>
          </a:bodyPr>
          <a:lstStyle/>
          <a:p>
            <a:pPr algn="ctr"/>
            <a:r>
              <a:rPr lang="en-US" sz="2000" b="1" dirty="0" err="1">
                <a:latin typeface="Arial" panose="020B0604020202020204" pitchFamily="34" charset="0"/>
                <a:cs typeface="Arial" panose="020B0604020202020204" pitchFamily="34" charset="0"/>
              </a:rPr>
              <a:t>Problema</a:t>
            </a:r>
            <a:r>
              <a:rPr lang="en-US" sz="2000" b="1" dirty="0">
                <a:latin typeface="Arial" panose="020B0604020202020204" pitchFamily="34" charset="0"/>
                <a:cs typeface="Arial" panose="020B0604020202020204" pitchFamily="34" charset="0"/>
              </a:rPr>
              <a:t> u </a:t>
            </a:r>
            <a:r>
              <a:rPr lang="en-US" sz="2000" b="1" dirty="0" err="1">
                <a:latin typeface="Arial" panose="020B0604020202020204" pitchFamily="34" charset="0"/>
                <a:cs typeface="Arial" panose="020B0604020202020204" pitchFamily="34" charset="0"/>
              </a:rPr>
              <a:t>oportunidad</a:t>
            </a:r>
            <a:endParaRPr lang="en-US" sz="2000" b="1" dirty="0">
              <a:latin typeface="Arial" panose="020B0604020202020204" pitchFamily="34" charset="0"/>
              <a:cs typeface="Arial" panose="020B0604020202020204" pitchFamily="34" charset="0"/>
            </a:endParaRPr>
          </a:p>
        </p:txBody>
      </p:sp>
      <p:sp>
        <p:nvSpPr>
          <p:cNvPr id="21" name="Flecha derecha 20"/>
          <p:cNvSpPr/>
          <p:nvPr/>
        </p:nvSpPr>
        <p:spPr>
          <a:xfrm>
            <a:off x="9895396" y="1844123"/>
            <a:ext cx="600307" cy="67842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CuadroTexto 21"/>
          <p:cNvSpPr txBox="1"/>
          <p:nvPr/>
        </p:nvSpPr>
        <p:spPr>
          <a:xfrm>
            <a:off x="10326045" y="1986851"/>
            <a:ext cx="1675064" cy="400110"/>
          </a:xfrm>
          <a:prstGeom prst="rect">
            <a:avLst/>
          </a:prstGeom>
          <a:noFill/>
        </p:spPr>
        <p:txBody>
          <a:bodyPr wrap="square" rtlCol="0">
            <a:spAutoFit/>
          </a:bodyPr>
          <a:lstStyle/>
          <a:p>
            <a:pPr algn="ctr"/>
            <a:r>
              <a:rPr lang="en-US" sz="2000" b="1" dirty="0" err="1">
                <a:latin typeface="Arial" panose="020B0604020202020204" pitchFamily="34" charset="0"/>
                <a:cs typeface="Arial" panose="020B0604020202020204" pitchFamily="34" charset="0"/>
              </a:rPr>
              <a:t>Impactos</a:t>
            </a:r>
            <a:endParaRPr lang="en-US" sz="2000" b="1" dirty="0">
              <a:latin typeface="Arial" panose="020B0604020202020204" pitchFamily="34" charset="0"/>
              <a:cs typeface="Arial" panose="020B0604020202020204" pitchFamily="34" charset="0"/>
            </a:endParaRPr>
          </a:p>
        </p:txBody>
      </p:sp>
      <p:sp>
        <p:nvSpPr>
          <p:cNvPr id="24" name="CuadroTexto 23"/>
          <p:cNvSpPr txBox="1"/>
          <p:nvPr/>
        </p:nvSpPr>
        <p:spPr>
          <a:xfrm>
            <a:off x="508312" y="3148613"/>
            <a:ext cx="11139948" cy="3754874"/>
          </a:xfrm>
          <a:prstGeom prst="rect">
            <a:avLst/>
          </a:prstGeom>
          <a:noFill/>
        </p:spPr>
        <p:txBody>
          <a:bodyPr wrap="square" rtlCol="0">
            <a:spAutoFit/>
          </a:bodyPr>
          <a:lstStyle/>
          <a:p>
            <a:pPr algn="just"/>
            <a:r>
              <a:rPr lang="es-CU" sz="1700" b="1" dirty="0">
                <a:latin typeface="Arial" panose="020B0604020202020204" pitchFamily="34" charset="0"/>
                <a:cs typeface="Arial" panose="020B0604020202020204" pitchFamily="34" charset="0"/>
              </a:rPr>
              <a:t>Productos: </a:t>
            </a:r>
            <a:r>
              <a:rPr lang="es-MX" sz="1700" dirty="0">
                <a:latin typeface="Arial" panose="020B0604020202020204" pitchFamily="34" charset="0"/>
                <a:cs typeface="Arial" panose="020B0604020202020204" pitchFamily="34" charset="0"/>
              </a:rPr>
              <a:t>son los entregables concretos, los </a:t>
            </a:r>
            <a:r>
              <a:rPr lang="es-MX" sz="1700" b="1" dirty="0">
                <a:solidFill>
                  <a:srgbClr val="002060"/>
                </a:solidFill>
                <a:latin typeface="Arial" panose="020B0604020202020204" pitchFamily="34" charset="0"/>
                <a:cs typeface="Arial" panose="020B0604020202020204" pitchFamily="34" charset="0"/>
              </a:rPr>
              <a:t>bienes y servicios </a:t>
            </a:r>
            <a:r>
              <a:rPr lang="es-MX" sz="1700" dirty="0">
                <a:latin typeface="Arial" panose="020B0604020202020204" pitchFamily="34" charset="0"/>
                <a:cs typeface="Arial" panose="020B0604020202020204" pitchFamily="34" charset="0"/>
              </a:rPr>
              <a:t>que se obtienen como consecuencia de la realización de distintas actividades, durante o al finalizar el Proyecto. Estos </a:t>
            </a:r>
            <a:r>
              <a:rPr lang="es-MX" sz="1700" b="1" dirty="0">
                <a:solidFill>
                  <a:srgbClr val="002060"/>
                </a:solidFill>
                <a:latin typeface="Arial" panose="020B0604020202020204" pitchFamily="34" charset="0"/>
                <a:cs typeface="Arial" panose="020B0604020202020204" pitchFamily="34" charset="0"/>
              </a:rPr>
              <a:t>pueden ser utilizados, transferidos o comercializados</a:t>
            </a:r>
            <a:r>
              <a:rPr lang="es-MX" sz="1700" dirty="0">
                <a:latin typeface="Arial" panose="020B0604020202020204" pitchFamily="34" charset="0"/>
                <a:cs typeface="Arial" panose="020B0604020202020204" pitchFamily="34" charset="0"/>
              </a:rPr>
              <a:t>. Pueden ser prototipos, publicaciones científicas, patentes, programas informáticos, bases de datos, sitios web, manuales, procedimientos, guías o materiales de capacitación, procesos, conjuntos de datos, entre otros. En el Manual se recomienda usa el Vocabulario Controlado de Tipos de Recursos de COAR para estandarizar los Productos.</a:t>
            </a:r>
          </a:p>
          <a:p>
            <a:pPr algn="just"/>
            <a:endParaRPr lang="es-MX" sz="1700" b="1" dirty="0">
              <a:latin typeface="Arial" panose="020B0604020202020204" pitchFamily="34" charset="0"/>
              <a:cs typeface="Arial" panose="020B0604020202020204" pitchFamily="34" charset="0"/>
            </a:endParaRPr>
          </a:p>
          <a:p>
            <a:pPr algn="just"/>
            <a:r>
              <a:rPr lang="es-MX" sz="1700" b="1" dirty="0">
                <a:latin typeface="Arial" panose="020B0604020202020204" pitchFamily="34" charset="0"/>
                <a:cs typeface="Arial" panose="020B0604020202020204" pitchFamily="34" charset="0"/>
              </a:rPr>
              <a:t>Resultados: </a:t>
            </a:r>
            <a:r>
              <a:rPr lang="es-MX" sz="1700" dirty="0">
                <a:latin typeface="Arial" panose="020B0604020202020204" pitchFamily="34" charset="0"/>
                <a:cs typeface="Arial" panose="020B0604020202020204" pitchFamily="34" charset="0"/>
              </a:rPr>
              <a:t>se refieren a la </a:t>
            </a:r>
            <a:r>
              <a:rPr lang="es-MX" sz="1700" b="1" dirty="0">
                <a:solidFill>
                  <a:srgbClr val="002060"/>
                </a:solidFill>
                <a:latin typeface="Arial" panose="020B0604020202020204" pitchFamily="34" charset="0"/>
                <a:cs typeface="Arial" panose="020B0604020202020204" pitchFamily="34" charset="0"/>
              </a:rPr>
              <a:t>transformación</a:t>
            </a:r>
            <a:r>
              <a:rPr lang="es-MX" sz="1700" dirty="0">
                <a:latin typeface="Arial" panose="020B0604020202020204" pitchFamily="34" charset="0"/>
                <a:cs typeface="Arial" panose="020B0604020202020204" pitchFamily="34" charset="0"/>
              </a:rPr>
              <a:t> que se espera lograr; representan las capacidades desarrolladas, los cambios, avances o contribuciones del Proyecto para la </a:t>
            </a:r>
            <a:r>
              <a:rPr lang="es-MX" sz="1700" b="1" dirty="0">
                <a:solidFill>
                  <a:srgbClr val="002060"/>
                </a:solidFill>
                <a:latin typeface="Arial" panose="020B0604020202020204" pitchFamily="34" charset="0"/>
                <a:cs typeface="Arial" panose="020B0604020202020204" pitchFamily="34" charset="0"/>
              </a:rPr>
              <a:t>solución o reducción del problema </a:t>
            </a:r>
            <a:r>
              <a:rPr lang="es-MX" sz="1700" dirty="0">
                <a:latin typeface="Arial" panose="020B0604020202020204" pitchFamily="34" charset="0"/>
                <a:cs typeface="Arial" panose="020B0604020202020204" pitchFamily="34" charset="0"/>
              </a:rPr>
              <a:t>identificado. Se corresponden con los objetivos específicos del Proyecto.</a:t>
            </a:r>
          </a:p>
          <a:p>
            <a:pPr algn="just"/>
            <a:endParaRPr lang="es-CU" sz="1700" dirty="0">
              <a:latin typeface="Arial" panose="020B0604020202020204" pitchFamily="34" charset="0"/>
              <a:cs typeface="Arial" panose="020B0604020202020204" pitchFamily="34" charset="0"/>
            </a:endParaRPr>
          </a:p>
          <a:p>
            <a:pPr algn="just"/>
            <a:r>
              <a:rPr lang="es-CU" sz="1700" b="1" dirty="0">
                <a:latin typeface="Arial" panose="020B0604020202020204" pitchFamily="34" charset="0"/>
                <a:cs typeface="Arial" panose="020B0604020202020204" pitchFamily="34" charset="0"/>
              </a:rPr>
              <a:t>Impactos: </a:t>
            </a:r>
            <a:r>
              <a:rPr lang="es-MX" sz="1700" dirty="0">
                <a:latin typeface="Arial" panose="020B0604020202020204" pitchFamily="34" charset="0"/>
                <a:cs typeface="Arial" panose="020B0604020202020204" pitchFamily="34" charset="0"/>
              </a:rPr>
              <a:t>efectos de carácter general, </a:t>
            </a:r>
            <a:r>
              <a:rPr lang="es-MX" sz="1700" b="1" dirty="0">
                <a:solidFill>
                  <a:srgbClr val="002060"/>
                </a:solidFill>
                <a:latin typeface="Arial" panose="020B0604020202020204" pitchFamily="34" charset="0"/>
                <a:cs typeface="Arial" panose="020B0604020202020204" pitchFamily="34" charset="0"/>
              </a:rPr>
              <a:t>potencialmente transformadores </a:t>
            </a:r>
            <a:r>
              <a:rPr lang="es-MX" sz="1700" dirty="0">
                <a:latin typeface="Arial" panose="020B0604020202020204" pitchFamily="34" charset="0"/>
                <a:cs typeface="Arial" panose="020B0604020202020204" pitchFamily="34" charset="0"/>
              </a:rPr>
              <a:t>del Proyecto en la sociedad, el medio ambiente, la economía y la ciencia. Los impactos suelen producirse </a:t>
            </a:r>
            <a:r>
              <a:rPr lang="es-MX" sz="1700" b="1" dirty="0">
                <a:solidFill>
                  <a:srgbClr val="002060"/>
                </a:solidFill>
                <a:latin typeface="Arial" panose="020B0604020202020204" pitchFamily="34" charset="0"/>
                <a:cs typeface="Arial" panose="020B0604020202020204" pitchFamily="34" charset="0"/>
              </a:rPr>
              <a:t>un tiempo después de concluido </a:t>
            </a:r>
            <a:r>
              <a:rPr lang="es-MX" sz="1700" dirty="0">
                <a:latin typeface="Arial" panose="020B0604020202020204" pitchFamily="34" charset="0"/>
                <a:cs typeface="Arial" panose="020B0604020202020204" pitchFamily="34" charset="0"/>
              </a:rPr>
              <a:t>el Proyecto.</a:t>
            </a:r>
            <a:endParaRPr lang="es-CU" sz="1700" dirty="0">
              <a:latin typeface="Arial" panose="020B0604020202020204" pitchFamily="34" charset="0"/>
              <a:cs typeface="Arial" panose="020B0604020202020204" pitchFamily="34" charset="0"/>
            </a:endParaRPr>
          </a:p>
        </p:txBody>
      </p:sp>
      <p:sp>
        <p:nvSpPr>
          <p:cNvPr id="4" name="Título 3">
            <a:extLst>
              <a:ext uri="{FF2B5EF4-FFF2-40B4-BE49-F238E27FC236}">
                <a16:creationId xmlns:a16="http://schemas.microsoft.com/office/drawing/2014/main" id="{17D70A84-28DC-4C58-AC82-687451131F4B}"/>
              </a:ext>
            </a:extLst>
          </p:cNvPr>
          <p:cNvSpPr>
            <a:spLocks noGrp="1"/>
          </p:cNvSpPr>
          <p:nvPr>
            <p:ph type="title"/>
          </p:nvPr>
        </p:nvSpPr>
        <p:spPr/>
        <p:txBody>
          <a:bodyPr/>
          <a:lstStyle/>
          <a:p>
            <a:endParaRPr lang="es-419"/>
          </a:p>
        </p:txBody>
      </p:sp>
      <p:sp>
        <p:nvSpPr>
          <p:cNvPr id="6" name="Marcador de contenido 5">
            <a:extLst>
              <a:ext uri="{FF2B5EF4-FFF2-40B4-BE49-F238E27FC236}">
                <a16:creationId xmlns:a16="http://schemas.microsoft.com/office/drawing/2014/main" id="{D2BE917F-ACE9-4523-B7F5-E976E56B5C34}"/>
              </a:ext>
            </a:extLst>
          </p:cNvPr>
          <p:cNvSpPr>
            <a:spLocks noGrp="1"/>
          </p:cNvSpPr>
          <p:nvPr>
            <p:ph idx="1"/>
          </p:nvPr>
        </p:nvSpPr>
        <p:spPr/>
        <p:txBody>
          <a:bodyPr/>
          <a:lstStyle/>
          <a:p>
            <a:endParaRPr lang="es-419"/>
          </a:p>
        </p:txBody>
      </p:sp>
    </p:spTree>
    <p:extLst>
      <p:ext uri="{BB962C8B-B14F-4D97-AF65-F5344CB8AC3E}">
        <p14:creationId xmlns:p14="http://schemas.microsoft.com/office/powerpoint/2010/main" val="30715463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5" descr="Description: Oficial"/>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11209109" y="33446"/>
            <a:ext cx="792000" cy="11567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5" name="CuadroTexto 24"/>
          <p:cNvSpPr txBox="1"/>
          <p:nvPr/>
        </p:nvSpPr>
        <p:spPr>
          <a:xfrm>
            <a:off x="204874" y="1817249"/>
            <a:ext cx="3400425" cy="3431709"/>
          </a:xfrm>
          <a:prstGeom prst="rect">
            <a:avLst/>
          </a:prstGeom>
          <a:noFill/>
          <a:ln>
            <a:noFill/>
          </a:ln>
        </p:spPr>
        <p:txBody>
          <a:bodyPr wrap="square" rtlCol="0">
            <a:spAutoFit/>
          </a:bodyPr>
          <a:lstStyle/>
          <a:p>
            <a:pPr marL="342900" marR="0" lvl="0" indent="-342900" algn="l" defTabSz="914400" rtl="0" eaLnBrk="1" fontAlgn="auto" latinLnBrk="0" hangingPunct="1">
              <a:spcBef>
                <a:spcPts val="0"/>
              </a:spcBef>
              <a:spcAft>
                <a:spcPts val="0"/>
              </a:spcAft>
              <a:buClrTx/>
              <a:buSzTx/>
              <a:buFont typeface="+mj-lt"/>
              <a:buAutoNum type="arabicPeriod"/>
              <a:tabLst/>
              <a:defRPr/>
            </a:pPr>
            <a:r>
              <a:rPr kumimoji="0" lang="es-MX" sz="1800" b="1" i="1"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Decreto Ley 7/2020 </a:t>
            </a:r>
            <a:br>
              <a:rPr kumimoji="0" lang="es-MX" sz="1800" b="1" i="1"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br>
            <a:r>
              <a:rPr kumimoji="0" lang="es-MX" sz="16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a:t>
            </a:r>
            <a:r>
              <a:rPr kumimoji="0" lang="es-MX" sz="1600" b="0" i="1"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Del Sistema de Ciencia, Tecnología e Innovación</a:t>
            </a:r>
            <a:r>
              <a:rPr kumimoji="0" lang="es-MX" sz="16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 y su Reglamento el </a:t>
            </a:r>
            <a:r>
              <a:rPr kumimoji="0" lang="es-MX" sz="1600" b="1" i="1"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Decreto 40 /2021</a:t>
            </a:r>
          </a:p>
          <a:p>
            <a:pPr marL="342900" marR="0" lvl="0" indent="-342900" algn="l" defTabSz="914400" rtl="0" eaLnBrk="1" fontAlgn="auto" latinLnBrk="0" hangingPunct="1">
              <a:lnSpc>
                <a:spcPct val="150000"/>
              </a:lnSpc>
              <a:spcBef>
                <a:spcPts val="0"/>
              </a:spcBef>
              <a:spcAft>
                <a:spcPts val="0"/>
              </a:spcAft>
              <a:buClrTx/>
              <a:buSzTx/>
              <a:buFont typeface="+mj-lt"/>
              <a:buAutoNum type="arabicPeriod"/>
              <a:tabLst/>
              <a:defRPr/>
            </a:pPr>
            <a:r>
              <a:rPr kumimoji="0" lang="es-MX" sz="1800" b="1" i="1"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Decreto 363/2020 PCT</a:t>
            </a:r>
            <a:r>
              <a:rPr kumimoji="0" lang="es-MX" sz="1800" b="1" i="1" u="none" strike="noStrike" kern="1200" cap="none" spc="0" normalizeH="0" noProof="0" dirty="0">
                <a:ln>
                  <a:noFill/>
                </a:ln>
                <a:solidFill>
                  <a:prstClr val="black"/>
                </a:solidFill>
                <a:effectLst/>
                <a:uLnTx/>
                <a:uFillTx/>
                <a:latin typeface="Arial" panose="020B0604020202020204" pitchFamily="34" charset="0"/>
                <a:cs typeface="Arial" panose="020B0604020202020204" pitchFamily="34" charset="0"/>
              </a:rPr>
              <a:t> y EI</a:t>
            </a:r>
            <a:endParaRPr kumimoji="0" lang="es-MX" sz="1800" b="1" i="1"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endParaRPr>
          </a:p>
          <a:p>
            <a:pPr marL="342900" marR="0" lvl="0" indent="-342900" algn="l" defTabSz="914400" rtl="0" eaLnBrk="1" fontAlgn="auto" latinLnBrk="0" hangingPunct="1">
              <a:lnSpc>
                <a:spcPct val="150000"/>
              </a:lnSpc>
              <a:spcBef>
                <a:spcPts val="0"/>
              </a:spcBef>
              <a:spcAft>
                <a:spcPts val="0"/>
              </a:spcAft>
              <a:buClrTx/>
              <a:buSzTx/>
              <a:buFont typeface="+mj-lt"/>
              <a:buAutoNum type="arabicPeriod"/>
              <a:tabLst/>
              <a:defRPr/>
            </a:pPr>
            <a:r>
              <a:rPr kumimoji="0" lang="es-MX" sz="1800" b="1" i="1"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Decreto 120/2025 EAT</a:t>
            </a:r>
          </a:p>
          <a:p>
            <a:pPr marL="342900" marR="0" lvl="0" indent="-342900" algn="l" defTabSz="914400" rtl="0" eaLnBrk="1" fontAlgn="auto" latinLnBrk="0" hangingPunct="1">
              <a:lnSpc>
                <a:spcPct val="150000"/>
              </a:lnSpc>
              <a:spcBef>
                <a:spcPts val="0"/>
              </a:spcBef>
              <a:spcAft>
                <a:spcPts val="0"/>
              </a:spcAft>
              <a:buClrTx/>
              <a:buSzTx/>
              <a:buFont typeface="+mj-lt"/>
              <a:buAutoNum type="arabicPeriod"/>
              <a:tabLst/>
              <a:defRPr/>
            </a:pPr>
            <a:r>
              <a:rPr kumimoji="0" lang="es-MX" sz="1800" b="1" i="1"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Resoluciones 2 y 3/2025 CITMA</a:t>
            </a:r>
          </a:p>
          <a:p>
            <a:pPr marL="342900" marR="0" lvl="0" indent="-342900" algn="l" defTabSz="914400" rtl="0" eaLnBrk="1" fontAlgn="auto" latinLnBrk="0" hangingPunct="1">
              <a:lnSpc>
                <a:spcPct val="150000"/>
              </a:lnSpc>
              <a:spcBef>
                <a:spcPts val="0"/>
              </a:spcBef>
              <a:spcAft>
                <a:spcPts val="0"/>
              </a:spcAft>
              <a:buClrTx/>
              <a:buSzTx/>
              <a:buFont typeface="+mj-lt"/>
              <a:buAutoNum type="arabicPeriod"/>
              <a:tabLst/>
              <a:defRPr/>
            </a:pPr>
            <a:r>
              <a:rPr kumimoji="0" lang="es-MX" sz="1800" b="1" i="1"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Reglamentos SPP y EAT</a:t>
            </a:r>
          </a:p>
        </p:txBody>
      </p:sp>
      <p:graphicFrame>
        <p:nvGraphicFramePr>
          <p:cNvPr id="29" name="Diagrama 28"/>
          <p:cNvGraphicFramePr/>
          <p:nvPr>
            <p:extLst>
              <p:ext uri="{D42A27DB-BD31-4B8C-83A1-F6EECF244321}">
                <p14:modId xmlns:p14="http://schemas.microsoft.com/office/powerpoint/2010/main" val="2219277112"/>
              </p:ext>
            </p:extLst>
          </p:nvPr>
        </p:nvGraphicFramePr>
        <p:xfrm>
          <a:off x="2928703" y="1851062"/>
          <a:ext cx="7710888" cy="1427108"/>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30" name="Flecha izquierda y derecha 29"/>
          <p:cNvSpPr/>
          <p:nvPr/>
        </p:nvSpPr>
        <p:spPr>
          <a:xfrm>
            <a:off x="2928703" y="558358"/>
            <a:ext cx="7710888" cy="1081621"/>
          </a:xfrm>
          <a:prstGeom prst="leftRightArrow">
            <a:avLst/>
          </a:prstGeom>
          <a:solidFill>
            <a:srgbClr val="00339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592696" rtl="0" eaLnBrk="1" fontAlgn="auto" latinLnBrk="0" hangingPunct="1">
              <a:lnSpc>
                <a:spcPct val="90000"/>
              </a:lnSpc>
              <a:spcBef>
                <a:spcPct val="0"/>
              </a:spcBef>
              <a:spcAft>
                <a:spcPct val="35000"/>
              </a:spcAft>
              <a:buClrTx/>
              <a:buSzTx/>
              <a:buFontTx/>
              <a:buNone/>
              <a:tabLst/>
              <a:defRPr/>
            </a:pPr>
            <a:r>
              <a:rPr kumimoji="0" lang="es-ES" sz="2000" b="1" i="0" u="none" strike="noStrike" kern="1200" cap="none" spc="0" normalizeH="0" baseline="0" noProof="0" dirty="0">
                <a:ln>
                  <a:noFill/>
                </a:ln>
                <a:solidFill>
                  <a:prstClr val="white"/>
                </a:solidFill>
                <a:effectLst/>
                <a:uLnTx/>
                <a:uFillTx/>
                <a:latin typeface="Arial" panose="020B0604020202020204" pitchFamily="34" charset="0"/>
                <a:cs typeface="Arial" panose="020B0604020202020204" pitchFamily="34" charset="0"/>
              </a:rPr>
              <a:t>ACTUALIZACIÓN DE LA LEGISLACIÓN QUE PERMITA</a:t>
            </a:r>
          </a:p>
        </p:txBody>
      </p:sp>
      <p:graphicFrame>
        <p:nvGraphicFramePr>
          <p:cNvPr id="31" name="Diagrama 30"/>
          <p:cNvGraphicFramePr/>
          <p:nvPr/>
        </p:nvGraphicFramePr>
        <p:xfrm>
          <a:off x="2928703" y="3941570"/>
          <a:ext cx="7710888" cy="1427108"/>
        </p:xfrm>
        <a:graphic>
          <a:graphicData uri="http://schemas.openxmlformats.org/drawingml/2006/diagram">
            <dgm:relIds xmlns:dgm="http://schemas.openxmlformats.org/drawingml/2006/diagram" xmlns:r="http://schemas.openxmlformats.org/officeDocument/2006/relationships" r:dm="rId9" r:lo="rId10" r:qs="rId11" r:cs="rId12"/>
          </a:graphicData>
        </a:graphic>
      </p:graphicFrame>
      <p:sp>
        <p:nvSpPr>
          <p:cNvPr id="32" name="CuadroTexto 31"/>
          <p:cNvSpPr txBox="1"/>
          <p:nvPr/>
        </p:nvSpPr>
        <p:spPr>
          <a:xfrm>
            <a:off x="2928703" y="6015171"/>
            <a:ext cx="7774775" cy="400110"/>
          </a:xfrm>
          <a:prstGeom prst="rect">
            <a:avLst/>
          </a:prstGeom>
          <a:solidFill>
            <a:srgbClr val="003399"/>
          </a:solid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s-MX" sz="2000" b="1" i="0" u="none" strike="noStrike" kern="1200" cap="none" spc="0" normalizeH="0" baseline="0" noProof="0" dirty="0">
                <a:ln>
                  <a:noFill/>
                </a:ln>
                <a:solidFill>
                  <a:prstClr val="white"/>
                </a:solidFill>
                <a:effectLst/>
                <a:uLnTx/>
                <a:uFillTx/>
                <a:latin typeface="Arial" panose="020B0604020202020204" pitchFamily="34" charset="0"/>
                <a:cs typeface="Arial" panose="020B0604020202020204" pitchFamily="34" charset="0"/>
              </a:rPr>
              <a:t>LEY DE CIENCIA, TECNOLOGÍA E INNOVACIÓN DE CUBA</a:t>
            </a:r>
            <a:endParaRPr kumimoji="0" lang="en-US" sz="2000" b="1" i="0" u="none" strike="noStrike" kern="1200" cap="none" spc="0" normalizeH="0" baseline="0" noProof="0" dirty="0">
              <a:ln>
                <a:noFill/>
              </a:ln>
              <a:solidFill>
                <a:prstClr val="white"/>
              </a:solidFill>
              <a:effectLst/>
              <a:uLnTx/>
              <a:uFillTx/>
              <a:latin typeface="Arial" panose="020B0604020202020204" pitchFamily="34" charset="0"/>
              <a:cs typeface="Arial" panose="020B0604020202020204" pitchFamily="34" charset="0"/>
            </a:endParaRPr>
          </a:p>
        </p:txBody>
      </p:sp>
      <p:graphicFrame>
        <p:nvGraphicFramePr>
          <p:cNvPr id="5" name="Objeto 4">
            <a:extLst>
              <a:ext uri="{FF2B5EF4-FFF2-40B4-BE49-F238E27FC236}">
                <a16:creationId xmlns:a16="http://schemas.microsoft.com/office/drawing/2014/main" id="{1CBCAD6C-AB62-4847-8772-C0A981E164A6}"/>
              </a:ext>
            </a:extLst>
          </p:cNvPr>
          <p:cNvGraphicFramePr>
            <a:graphicFrameLocks noChangeAspect="1"/>
          </p:cNvGraphicFramePr>
          <p:nvPr>
            <p:extLst>
              <p:ext uri="{D42A27DB-BD31-4B8C-83A1-F6EECF244321}">
                <p14:modId xmlns:p14="http://schemas.microsoft.com/office/powerpoint/2010/main" val="928489165"/>
              </p:ext>
            </p:extLst>
          </p:nvPr>
        </p:nvGraphicFramePr>
        <p:xfrm>
          <a:off x="10639591" y="3991507"/>
          <a:ext cx="1313800" cy="1700417"/>
        </p:xfrm>
        <a:graphic>
          <a:graphicData uri="http://schemas.openxmlformats.org/presentationml/2006/ole">
            <mc:AlternateContent xmlns:mc="http://schemas.openxmlformats.org/markup-compatibility/2006">
              <mc:Choice xmlns:v="urn:schemas-microsoft-com:vml" Requires="v">
                <p:oleObj spid="_x0000_s2054" name="Acrobat Document" r:id="rId14" imgW="5829136" imgH="7543800" progId="AcroExch.Document.11">
                  <p:link updateAutomatic="1"/>
                </p:oleObj>
              </mc:Choice>
              <mc:Fallback>
                <p:oleObj name="Acrobat Document" r:id="rId14" imgW="5829136" imgH="7543800" progId="AcroExch.Document.11">
                  <p:link updateAutomatic="1"/>
                  <p:pic>
                    <p:nvPicPr>
                      <p:cNvPr id="0" name=""/>
                      <p:cNvPicPr/>
                      <p:nvPr/>
                    </p:nvPicPr>
                    <p:blipFill>
                      <a:blip r:embed="rId15"/>
                      <a:stretch>
                        <a:fillRect/>
                      </a:stretch>
                    </p:blipFill>
                    <p:spPr>
                      <a:xfrm>
                        <a:off x="10639591" y="3991507"/>
                        <a:ext cx="1313800" cy="1700417"/>
                      </a:xfrm>
                      <a:prstGeom prst="rect">
                        <a:avLst/>
                      </a:prstGeom>
                    </p:spPr>
                  </p:pic>
                </p:oleObj>
              </mc:Fallback>
            </mc:AlternateContent>
          </a:graphicData>
        </a:graphic>
      </p:graphicFrame>
    </p:spTree>
    <p:extLst>
      <p:ext uri="{BB962C8B-B14F-4D97-AF65-F5344CB8AC3E}">
        <p14:creationId xmlns:p14="http://schemas.microsoft.com/office/powerpoint/2010/main" val="12683085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ítulo 1"/>
          <p:cNvSpPr txBox="1">
            <a:spLocks/>
          </p:cNvSpPr>
          <p:nvPr/>
        </p:nvSpPr>
        <p:spPr bwMode="auto">
          <a:xfrm>
            <a:off x="1999020" y="226834"/>
            <a:ext cx="8614001" cy="692151"/>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lvl="1" algn="ctr"/>
            <a:r>
              <a:rPr lang="es-MX" sz="3600" b="1" dirty="0">
                <a:solidFill>
                  <a:schemeClr val="tx2">
                    <a:lumMod val="75000"/>
                  </a:schemeClr>
                </a:solidFill>
                <a:latin typeface="Arial" panose="020B0604020202020204" pitchFamily="34" charset="0"/>
                <a:cs typeface="Arial" panose="020B0604020202020204" pitchFamily="34" charset="0"/>
              </a:rPr>
              <a:t>Valorización del conocimiento</a:t>
            </a:r>
            <a:endParaRPr lang="en-US" sz="3600" b="1" dirty="0">
              <a:solidFill>
                <a:schemeClr val="tx2">
                  <a:lumMod val="75000"/>
                </a:schemeClr>
              </a:solidFill>
              <a:latin typeface="Arial" panose="020B0604020202020204" pitchFamily="34" charset="0"/>
              <a:cs typeface="Arial" panose="020B0604020202020204" pitchFamily="34" charset="0"/>
            </a:endParaRPr>
          </a:p>
        </p:txBody>
      </p:sp>
      <p:pic>
        <p:nvPicPr>
          <p:cNvPr id="8" name="Picture 5" descr="Description: Oficial"/>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11209109" y="33446"/>
            <a:ext cx="792000" cy="11567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CuadroTexto 4"/>
          <p:cNvSpPr txBox="1"/>
          <p:nvPr/>
        </p:nvSpPr>
        <p:spPr>
          <a:xfrm>
            <a:off x="658761" y="1181154"/>
            <a:ext cx="10766323" cy="2123658"/>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wrap="square" rtlCol="0">
            <a:spAutoFit/>
          </a:bodyPr>
          <a:lstStyle/>
          <a:p>
            <a:pPr algn="just"/>
            <a:r>
              <a:rPr lang="es-MX" sz="2200" dirty="0">
                <a:latin typeface="Arial" panose="020B0604020202020204" pitchFamily="34" charset="0"/>
                <a:cs typeface="Arial" panose="020B0604020202020204" pitchFamily="34" charset="0"/>
              </a:rPr>
              <a:t>“el proceso de creación de valor social y económico a partir del conocimiento mediante la vinculación de diferentes ámbitos y sectores y mediante la transformación de datos, conocimientos técnicos y resultados obtenidos gracias a la investigación en productos, servicios, soluciones y políticas basadas en el conocimiento que sean sostenibles y beneficien a la sociedad”. </a:t>
            </a:r>
          </a:p>
          <a:p>
            <a:pPr algn="r"/>
            <a:r>
              <a:rPr lang="es-MX" sz="2200" dirty="0">
                <a:latin typeface="Arial" panose="020B0604020202020204" pitchFamily="34" charset="0"/>
                <a:cs typeface="Arial" panose="020B0604020202020204" pitchFamily="34" charset="0"/>
              </a:rPr>
              <a:t>Unión Europea (2022)</a:t>
            </a:r>
            <a:endParaRPr lang="es-CU" sz="2200" dirty="0">
              <a:latin typeface="Arial" panose="020B0604020202020204" pitchFamily="34" charset="0"/>
              <a:cs typeface="Arial" panose="020B0604020202020204" pitchFamily="34" charset="0"/>
            </a:endParaRPr>
          </a:p>
        </p:txBody>
      </p:sp>
      <p:sp>
        <p:nvSpPr>
          <p:cNvPr id="3" name="CuadroTexto 2"/>
          <p:cNvSpPr txBox="1"/>
          <p:nvPr/>
        </p:nvSpPr>
        <p:spPr>
          <a:xfrm>
            <a:off x="658760" y="3414088"/>
            <a:ext cx="3126658" cy="1785104"/>
          </a:xfrm>
          <a:prstGeom prst="rect">
            <a:avLst/>
          </a:prstGeom>
        </p:spPr>
        <p:style>
          <a:lnRef idx="2">
            <a:schemeClr val="accent5"/>
          </a:lnRef>
          <a:fillRef idx="1">
            <a:schemeClr val="lt1"/>
          </a:fillRef>
          <a:effectRef idx="0">
            <a:schemeClr val="accent5"/>
          </a:effectRef>
          <a:fontRef idx="minor">
            <a:schemeClr val="dk1"/>
          </a:fontRef>
        </p:style>
        <p:txBody>
          <a:bodyPr wrap="square" rtlCol="0">
            <a:spAutoFit/>
          </a:bodyPr>
          <a:lstStyle/>
          <a:p>
            <a:pPr algn="ctr"/>
            <a:r>
              <a:rPr lang="es-MX" sz="2200" b="1" dirty="0">
                <a:solidFill>
                  <a:srgbClr val="002060"/>
                </a:solidFill>
              </a:rPr>
              <a:t>Difusión, interconexiones, vincular la oferta de conocimientos con la demanda</a:t>
            </a:r>
            <a:endParaRPr lang="es-CU" sz="2200" b="1" dirty="0">
              <a:solidFill>
                <a:srgbClr val="002060"/>
              </a:solidFill>
            </a:endParaRPr>
          </a:p>
        </p:txBody>
      </p:sp>
      <p:sp>
        <p:nvSpPr>
          <p:cNvPr id="7" name="CuadroTexto 6"/>
          <p:cNvSpPr txBox="1"/>
          <p:nvPr/>
        </p:nvSpPr>
        <p:spPr>
          <a:xfrm>
            <a:off x="422786" y="5327068"/>
            <a:ext cx="3362632" cy="1323439"/>
          </a:xfrm>
          <a:prstGeom prst="rect">
            <a:avLst/>
          </a:prstGeom>
          <a:noFill/>
        </p:spPr>
        <p:txBody>
          <a:bodyPr wrap="square" rtlCol="0">
            <a:spAutoFit/>
          </a:bodyPr>
          <a:lstStyle/>
          <a:p>
            <a:pPr marL="285750" indent="-285750">
              <a:buFont typeface="Arial" panose="020B0604020202020204" pitchFamily="34" charset="0"/>
              <a:buChar char="•"/>
            </a:pPr>
            <a:r>
              <a:rPr lang="es-MX" sz="1600" dirty="0">
                <a:latin typeface="Arial" panose="020B0604020202020204" pitchFamily="34" charset="0"/>
                <a:cs typeface="Arial" panose="020B0604020202020204" pitchFamily="34" charset="0"/>
              </a:rPr>
              <a:t>Entidades dinamizadoras (PCT, EI, Fundaciones de </a:t>
            </a:r>
            <a:r>
              <a:rPr lang="es-MX" sz="1600" dirty="0" err="1">
                <a:latin typeface="Arial" panose="020B0604020202020204" pitchFamily="34" charset="0"/>
                <a:cs typeface="Arial" panose="020B0604020202020204" pitchFamily="34" charset="0"/>
              </a:rPr>
              <a:t>IyD</a:t>
            </a:r>
            <a:r>
              <a:rPr lang="es-MX" sz="1600" dirty="0">
                <a:latin typeface="Arial" panose="020B0604020202020204" pitchFamily="34" charset="0"/>
                <a:cs typeface="Arial" panose="020B0604020202020204" pitchFamily="34" charset="0"/>
              </a:rPr>
              <a:t>).</a:t>
            </a:r>
          </a:p>
          <a:p>
            <a:pPr marL="285750" indent="-285750">
              <a:buFont typeface="Arial" panose="020B0604020202020204" pitchFamily="34" charset="0"/>
              <a:buChar char="•"/>
            </a:pPr>
            <a:r>
              <a:rPr lang="es-MX" sz="1600" dirty="0">
                <a:latin typeface="Arial" panose="020B0604020202020204" pitchFamily="34" charset="0"/>
                <a:cs typeface="Arial" panose="020B0604020202020204" pitchFamily="34" charset="0"/>
              </a:rPr>
              <a:t>Sector productivo, clientes/usuarios, beneficiarios.</a:t>
            </a:r>
          </a:p>
          <a:p>
            <a:pPr marL="285750" indent="-285750">
              <a:buFont typeface="Arial" panose="020B0604020202020204" pitchFamily="34" charset="0"/>
              <a:buChar char="•"/>
            </a:pPr>
            <a:r>
              <a:rPr lang="es-MX" sz="1600" dirty="0">
                <a:latin typeface="Arial" panose="020B0604020202020204" pitchFamily="34" charset="0"/>
                <a:cs typeface="Arial" panose="020B0604020202020204" pitchFamily="34" charset="0"/>
              </a:rPr>
              <a:t>Co-creación. </a:t>
            </a:r>
            <a:endParaRPr lang="es-CU" sz="1600" dirty="0">
              <a:latin typeface="Arial" panose="020B0604020202020204" pitchFamily="34" charset="0"/>
              <a:cs typeface="Arial" panose="020B0604020202020204" pitchFamily="34" charset="0"/>
            </a:endParaRPr>
          </a:p>
        </p:txBody>
      </p:sp>
      <p:sp>
        <p:nvSpPr>
          <p:cNvPr id="20" name="CuadroTexto 19"/>
          <p:cNvSpPr txBox="1"/>
          <p:nvPr/>
        </p:nvSpPr>
        <p:spPr>
          <a:xfrm>
            <a:off x="4006647" y="3423849"/>
            <a:ext cx="2276170" cy="1446550"/>
          </a:xfrm>
          <a:prstGeom prst="rect">
            <a:avLst/>
          </a:prstGeom>
        </p:spPr>
        <p:style>
          <a:lnRef idx="2">
            <a:schemeClr val="accent5"/>
          </a:lnRef>
          <a:fillRef idx="1">
            <a:schemeClr val="lt1"/>
          </a:fillRef>
          <a:effectRef idx="0">
            <a:schemeClr val="accent5"/>
          </a:effectRef>
          <a:fontRef idx="minor">
            <a:schemeClr val="dk1"/>
          </a:fontRef>
        </p:style>
        <p:txBody>
          <a:bodyPr wrap="square" rtlCol="0">
            <a:spAutoFit/>
          </a:bodyPr>
          <a:lstStyle/>
          <a:p>
            <a:pPr algn="ctr"/>
            <a:r>
              <a:rPr lang="es-MX" sz="2200" b="1" dirty="0">
                <a:solidFill>
                  <a:srgbClr val="002060"/>
                </a:solidFill>
              </a:rPr>
              <a:t>Colaboración interdisciplinaria y multidisciplinaria</a:t>
            </a:r>
            <a:endParaRPr lang="es-CU" sz="2200" b="1" dirty="0">
              <a:solidFill>
                <a:srgbClr val="002060"/>
              </a:solidFill>
            </a:endParaRPr>
          </a:p>
        </p:txBody>
      </p:sp>
      <p:sp>
        <p:nvSpPr>
          <p:cNvPr id="23" name="CuadroTexto 22"/>
          <p:cNvSpPr txBox="1"/>
          <p:nvPr/>
        </p:nvSpPr>
        <p:spPr>
          <a:xfrm>
            <a:off x="4006648" y="5157791"/>
            <a:ext cx="2276170" cy="830997"/>
          </a:xfrm>
          <a:prstGeom prst="rect">
            <a:avLst/>
          </a:prstGeom>
          <a:noFill/>
        </p:spPr>
        <p:txBody>
          <a:bodyPr wrap="square" rtlCol="0">
            <a:spAutoFit/>
          </a:bodyPr>
          <a:lstStyle/>
          <a:p>
            <a:pPr marL="285750" indent="-285750">
              <a:buFont typeface="Arial" panose="020B0604020202020204" pitchFamily="34" charset="0"/>
              <a:buChar char="•"/>
            </a:pPr>
            <a:r>
              <a:rPr lang="es-MX" sz="1600" dirty="0">
                <a:latin typeface="Arial" panose="020B0604020202020204" pitchFamily="34" charset="0"/>
                <a:cs typeface="Arial" panose="020B0604020202020204" pitchFamily="34" charset="0"/>
              </a:rPr>
              <a:t>Ciencias Sociales y Humanidades.</a:t>
            </a:r>
          </a:p>
          <a:p>
            <a:pPr marL="285750" indent="-285750">
              <a:buFont typeface="Arial" panose="020B0604020202020204" pitchFamily="34" charset="0"/>
              <a:buChar char="•"/>
            </a:pPr>
            <a:r>
              <a:rPr lang="es-MX" sz="1600" dirty="0">
                <a:latin typeface="Arial" panose="020B0604020202020204" pitchFamily="34" charset="0"/>
                <a:cs typeface="Arial" panose="020B0604020202020204" pitchFamily="34" charset="0"/>
              </a:rPr>
              <a:t>Redes.</a:t>
            </a:r>
            <a:endParaRPr lang="es-CU" sz="1600" dirty="0">
              <a:latin typeface="Arial" panose="020B0604020202020204" pitchFamily="34" charset="0"/>
              <a:cs typeface="Arial" panose="020B0604020202020204" pitchFamily="34" charset="0"/>
            </a:endParaRPr>
          </a:p>
        </p:txBody>
      </p:sp>
      <p:sp>
        <p:nvSpPr>
          <p:cNvPr id="24" name="CuadroTexto 23"/>
          <p:cNvSpPr txBox="1"/>
          <p:nvPr/>
        </p:nvSpPr>
        <p:spPr>
          <a:xfrm>
            <a:off x="6720347" y="3423849"/>
            <a:ext cx="2148347" cy="1446550"/>
          </a:xfrm>
          <a:prstGeom prst="rect">
            <a:avLst/>
          </a:prstGeom>
        </p:spPr>
        <p:style>
          <a:lnRef idx="2">
            <a:schemeClr val="accent5"/>
          </a:lnRef>
          <a:fillRef idx="1">
            <a:schemeClr val="lt1"/>
          </a:fillRef>
          <a:effectRef idx="0">
            <a:schemeClr val="accent5"/>
          </a:effectRef>
          <a:fontRef idx="minor">
            <a:schemeClr val="dk1"/>
          </a:fontRef>
        </p:style>
        <p:txBody>
          <a:bodyPr wrap="square" rtlCol="0">
            <a:spAutoFit/>
          </a:bodyPr>
          <a:lstStyle/>
          <a:p>
            <a:pPr algn="ctr"/>
            <a:r>
              <a:rPr lang="es-MX" sz="2200" b="1" dirty="0">
                <a:solidFill>
                  <a:srgbClr val="002060"/>
                </a:solidFill>
              </a:rPr>
              <a:t>Gestión delos activos intangibles generados </a:t>
            </a:r>
            <a:endParaRPr lang="es-CU" sz="2200" b="1" dirty="0">
              <a:solidFill>
                <a:srgbClr val="002060"/>
              </a:solidFill>
            </a:endParaRPr>
          </a:p>
        </p:txBody>
      </p:sp>
      <p:sp>
        <p:nvSpPr>
          <p:cNvPr id="25" name="CuadroTexto 24"/>
          <p:cNvSpPr txBox="1"/>
          <p:nvPr/>
        </p:nvSpPr>
        <p:spPr>
          <a:xfrm>
            <a:off x="6720347" y="5157791"/>
            <a:ext cx="2148347" cy="1569660"/>
          </a:xfrm>
          <a:prstGeom prst="rect">
            <a:avLst/>
          </a:prstGeom>
          <a:noFill/>
        </p:spPr>
        <p:txBody>
          <a:bodyPr wrap="square" rtlCol="0">
            <a:spAutoFit/>
          </a:bodyPr>
          <a:lstStyle/>
          <a:p>
            <a:pPr marL="285750" indent="-285750">
              <a:buFont typeface="Arial" panose="020B0604020202020204" pitchFamily="34" charset="0"/>
              <a:buChar char="•"/>
            </a:pPr>
            <a:r>
              <a:rPr lang="es-MX" sz="1600" dirty="0">
                <a:latin typeface="Arial" panose="020B0604020202020204" pitchFamily="34" charset="0"/>
                <a:cs typeface="Arial" panose="020B0604020202020204" pitchFamily="34" charset="0"/>
              </a:rPr>
              <a:t>Derechos de autor.</a:t>
            </a:r>
          </a:p>
          <a:p>
            <a:pPr marL="285750" indent="-285750">
              <a:buFont typeface="Arial" panose="020B0604020202020204" pitchFamily="34" charset="0"/>
              <a:buChar char="•"/>
            </a:pPr>
            <a:r>
              <a:rPr lang="es-MX" sz="1600" dirty="0">
                <a:latin typeface="Arial" panose="020B0604020202020204" pitchFamily="34" charset="0"/>
                <a:cs typeface="Arial" panose="020B0604020202020204" pitchFamily="34" charset="0"/>
              </a:rPr>
              <a:t>Propiedad industrial.</a:t>
            </a:r>
          </a:p>
          <a:p>
            <a:pPr marL="285750" indent="-285750">
              <a:buFont typeface="Arial" panose="020B0604020202020204" pitchFamily="34" charset="0"/>
              <a:buChar char="•"/>
            </a:pPr>
            <a:r>
              <a:rPr lang="es-CU" sz="1600" dirty="0">
                <a:latin typeface="Arial" panose="020B0604020202020204" pitchFamily="34" charset="0"/>
                <a:cs typeface="Arial" panose="020B0604020202020204" pitchFamily="34" charset="0"/>
              </a:rPr>
              <a:t>Publicaciones, datos, etc.</a:t>
            </a:r>
          </a:p>
        </p:txBody>
      </p:sp>
      <p:sp>
        <p:nvSpPr>
          <p:cNvPr id="26" name="CuadroTexto 25"/>
          <p:cNvSpPr txBox="1"/>
          <p:nvPr/>
        </p:nvSpPr>
        <p:spPr>
          <a:xfrm>
            <a:off x="9276736" y="3646526"/>
            <a:ext cx="2148347" cy="769441"/>
          </a:xfrm>
          <a:prstGeom prst="rect">
            <a:avLst/>
          </a:prstGeom>
        </p:spPr>
        <p:style>
          <a:lnRef idx="2">
            <a:schemeClr val="accent5"/>
          </a:lnRef>
          <a:fillRef idx="1">
            <a:schemeClr val="lt1"/>
          </a:fillRef>
          <a:effectRef idx="0">
            <a:schemeClr val="accent5"/>
          </a:effectRef>
          <a:fontRef idx="minor">
            <a:schemeClr val="dk1"/>
          </a:fontRef>
        </p:style>
        <p:txBody>
          <a:bodyPr wrap="square" rtlCol="0">
            <a:spAutoFit/>
          </a:bodyPr>
          <a:lstStyle/>
          <a:p>
            <a:pPr algn="ctr"/>
            <a:r>
              <a:rPr lang="es-MX" sz="2200" b="1" dirty="0">
                <a:solidFill>
                  <a:srgbClr val="002060"/>
                </a:solidFill>
              </a:rPr>
              <a:t>Normalización y certificación</a:t>
            </a:r>
            <a:endParaRPr lang="es-CU" sz="2200" b="1" dirty="0">
              <a:solidFill>
                <a:srgbClr val="002060"/>
              </a:solidFill>
            </a:endParaRPr>
          </a:p>
        </p:txBody>
      </p:sp>
      <p:sp>
        <p:nvSpPr>
          <p:cNvPr id="27" name="CuadroTexto 26"/>
          <p:cNvSpPr txBox="1"/>
          <p:nvPr/>
        </p:nvSpPr>
        <p:spPr>
          <a:xfrm>
            <a:off x="9276736" y="5034681"/>
            <a:ext cx="2148347" cy="1569660"/>
          </a:xfrm>
          <a:prstGeom prst="rect">
            <a:avLst/>
          </a:prstGeom>
          <a:noFill/>
        </p:spPr>
        <p:txBody>
          <a:bodyPr wrap="square" rtlCol="0">
            <a:spAutoFit/>
          </a:bodyPr>
          <a:lstStyle/>
          <a:p>
            <a:pPr marL="285750" indent="-285750">
              <a:buFont typeface="Arial" panose="020B0604020202020204" pitchFamily="34" charset="0"/>
              <a:buChar char="•"/>
            </a:pPr>
            <a:r>
              <a:rPr lang="es-MX" sz="1600" dirty="0">
                <a:latin typeface="Arial" panose="020B0604020202020204" pitchFamily="34" charset="0"/>
                <a:cs typeface="Arial" panose="020B0604020202020204" pitchFamily="34" charset="0"/>
              </a:rPr>
              <a:t>Compatibilidad entre diferentes productos.</a:t>
            </a:r>
          </a:p>
          <a:p>
            <a:pPr marL="285750" indent="-285750">
              <a:buFont typeface="Arial" panose="020B0604020202020204" pitchFamily="34" charset="0"/>
              <a:buChar char="•"/>
            </a:pPr>
            <a:r>
              <a:rPr lang="es-MX" sz="1600" dirty="0">
                <a:latin typeface="Arial" panose="020B0604020202020204" pitchFamily="34" charset="0"/>
                <a:cs typeface="Arial" panose="020B0604020202020204" pitchFamily="34" charset="0"/>
              </a:rPr>
              <a:t>Calidad, rendimiento y seguridad.</a:t>
            </a:r>
            <a:endParaRPr lang="es-CU"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22947149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4" name="Imagen 2"/>
          <p:cNvPicPr>
            <a:picLocks noChangeAspect="1"/>
          </p:cNvPicPr>
          <p:nvPr/>
        </p:nvPicPr>
        <p:blipFill>
          <a:blip r:embed="rId3" cstate="email">
            <a:extLst>
              <a:ext uri="{28A0092B-C50C-407E-A947-70E740481C1C}">
                <a14:useLocalDpi xmlns:a14="http://schemas.microsoft.com/office/drawing/2010/main"/>
              </a:ext>
            </a:extLst>
          </a:blip>
          <a:srcRect/>
          <a:stretch>
            <a:fillRect/>
          </a:stretch>
        </p:blipFill>
        <p:spPr bwMode="auto">
          <a:xfrm>
            <a:off x="3174" y="-1"/>
            <a:ext cx="12188826" cy="68580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6919" name="1 CuadroTexto"/>
          <p:cNvSpPr txBox="1">
            <a:spLocks noChangeArrowheads="1"/>
          </p:cNvSpPr>
          <p:nvPr/>
        </p:nvSpPr>
        <p:spPr bwMode="auto">
          <a:xfrm>
            <a:off x="630389" y="2690951"/>
            <a:ext cx="11206162" cy="7793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1pPr>
            <a:lvl2pPr marL="742950" indent="-285750">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2pPr>
            <a:lvl3pPr marL="1143000" indent="-228600">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3pPr>
            <a:lvl4pPr marL="1600200" indent="-228600">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4pPr>
            <a:lvl5pPr marL="2057400" indent="-228600">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5pPr>
            <a:lvl6pPr marL="2514600" indent="-228600" eaLnBrk="0" fontAlgn="base" hangingPunct="0">
              <a:spcBef>
                <a:spcPct val="0"/>
              </a:spcBef>
              <a:spcAft>
                <a:spcPct val="0"/>
              </a:spcAft>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6pPr>
            <a:lvl7pPr marL="2971800" indent="-228600" eaLnBrk="0" fontAlgn="base" hangingPunct="0">
              <a:spcBef>
                <a:spcPct val="0"/>
              </a:spcBef>
              <a:spcAft>
                <a:spcPct val="0"/>
              </a:spcAft>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7pPr>
            <a:lvl8pPr marL="3429000" indent="-228600" eaLnBrk="0" fontAlgn="base" hangingPunct="0">
              <a:spcBef>
                <a:spcPct val="0"/>
              </a:spcBef>
              <a:spcAft>
                <a:spcPct val="0"/>
              </a:spcAft>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8pPr>
            <a:lvl9pPr marL="3886200" indent="-228600" eaLnBrk="0" fontAlgn="base" hangingPunct="0">
              <a:spcBef>
                <a:spcPct val="0"/>
              </a:spcBef>
              <a:spcAft>
                <a:spcPct val="0"/>
              </a:spcAft>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9pPr>
          </a:lstStyle>
          <a:p>
            <a:pPr algn="ctr">
              <a:lnSpc>
                <a:spcPct val="110000"/>
              </a:lnSpc>
              <a:defRPr/>
            </a:pPr>
            <a:r>
              <a:rPr lang="es-MX" sz="4400" b="1" dirty="0">
                <a:solidFill>
                  <a:srgbClr val="002060"/>
                </a:solidFill>
              </a:rPr>
              <a:t>Muchas gracias</a:t>
            </a:r>
            <a:endParaRPr lang="es-ES" sz="4400" b="1" dirty="0">
              <a:solidFill>
                <a:srgbClr val="002060"/>
              </a:solidFill>
              <a:effectLst>
                <a:outerShdw blurRad="38100" dist="38100" dir="2700000" algn="tl">
                  <a:srgbClr val="000000">
                    <a:alpha val="43137"/>
                  </a:srgbClr>
                </a:outerShdw>
              </a:effectLst>
            </a:endParaRPr>
          </a:p>
        </p:txBody>
      </p:sp>
      <p:pic>
        <p:nvPicPr>
          <p:cNvPr id="18439" name="Picture 5" descr="Description: Oficial"/>
          <p:cNvPicPr>
            <a:picLocks noChangeAspect="1" noChangeArrowheads="1"/>
          </p:cNvPicPr>
          <p:nvPr/>
        </p:nvPicPr>
        <p:blipFill>
          <a:blip r:embed="rId4" cstate="email">
            <a:extLst>
              <a:ext uri="{28A0092B-C50C-407E-A947-70E740481C1C}">
                <a14:useLocalDpi xmlns:a14="http://schemas.microsoft.com/office/drawing/2010/main"/>
              </a:ext>
            </a:extLst>
          </a:blip>
          <a:srcRect/>
          <a:stretch>
            <a:fillRect/>
          </a:stretch>
        </p:blipFill>
        <p:spPr bwMode="auto">
          <a:xfrm>
            <a:off x="187477" y="5505546"/>
            <a:ext cx="885825" cy="1293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CuadroTexto 2"/>
          <p:cNvSpPr txBox="1"/>
          <p:nvPr/>
        </p:nvSpPr>
        <p:spPr>
          <a:xfrm>
            <a:off x="2843109" y="3813468"/>
            <a:ext cx="6508955" cy="954107"/>
          </a:xfrm>
          <a:prstGeom prst="rect">
            <a:avLst/>
          </a:prstGeom>
          <a:noFill/>
        </p:spPr>
        <p:txBody>
          <a:bodyPr wrap="square" rtlCol="0">
            <a:spAutoFit/>
          </a:bodyPr>
          <a:lstStyle/>
          <a:p>
            <a:pPr algn="ctr"/>
            <a:endParaRPr lang="es-CU" sz="2800" dirty="0">
              <a:latin typeface="Arial" panose="020B0604020202020204" pitchFamily="34" charset="0"/>
              <a:cs typeface="Arial" panose="020B0604020202020204" pitchFamily="34" charset="0"/>
            </a:endParaRPr>
          </a:p>
          <a:p>
            <a:pPr algn="ctr"/>
            <a:r>
              <a:rPr lang="es-419" sz="2800" dirty="0">
                <a:solidFill>
                  <a:srgbClr val="0000FF"/>
                </a:solidFill>
                <a:latin typeface="Arial" panose="020B0604020202020204" pitchFamily="34" charset="0"/>
                <a:cs typeface="Arial" panose="020B0604020202020204" pitchFamily="34" charset="0"/>
              </a:rPr>
              <a:t>I</a:t>
            </a:r>
            <a:r>
              <a:rPr lang="es-CU" sz="2800" dirty="0">
                <a:solidFill>
                  <a:srgbClr val="0000FF"/>
                </a:solidFill>
                <a:latin typeface="Arial" panose="020B0604020202020204" pitchFamily="34" charset="0"/>
                <a:cs typeface="Arial" panose="020B0604020202020204" pitchFamily="34" charset="0"/>
              </a:rPr>
              <a:t>nvest1@hha.sld.cu</a:t>
            </a:r>
            <a:endParaRPr lang="en-US" sz="2800" dirty="0">
              <a:solidFill>
                <a:srgbClr val="0000FF"/>
              </a:solidFill>
              <a:latin typeface="Arial" panose="020B0604020202020204" pitchFamily="34" charset="0"/>
              <a:cs typeface="Arial" panose="020B0604020202020204" pitchFamily="34" charset="0"/>
            </a:endParaRPr>
          </a:p>
        </p:txBody>
      </p:sp>
      <p:sp>
        <p:nvSpPr>
          <p:cNvPr id="11" name="1 CuadroTexto"/>
          <p:cNvSpPr txBox="1">
            <a:spLocks noChangeArrowheads="1"/>
          </p:cNvSpPr>
          <p:nvPr/>
        </p:nvSpPr>
        <p:spPr bwMode="auto">
          <a:xfrm>
            <a:off x="2895600" y="153383"/>
            <a:ext cx="9296400"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algn="ctr" eaLnBrk="1" hangingPunct="1"/>
            <a:r>
              <a:rPr lang="es-419" altLang="es-ES" sz="2400" b="1" dirty="0">
                <a:solidFill>
                  <a:srgbClr val="426294"/>
                </a:solidFill>
                <a:latin typeface="Arial" panose="020B0604020202020204" pitchFamily="34" charset="0"/>
                <a:cs typeface="Arial" panose="020B0604020202020204" pitchFamily="34" charset="0"/>
                <a:sym typeface="Arial" panose="020B0604020202020204" pitchFamily="34" charset="0"/>
              </a:rPr>
              <a:t>DEPARTAMENTO DE INVESTIGACIONES Y ENSAYOS CLÍNICOS DEL HOSPITAL HERMANOS AMEIJEIRAS</a:t>
            </a:r>
            <a:endParaRPr lang="es-ES" altLang="es-ES" sz="2400" b="1" dirty="0">
              <a:solidFill>
                <a:srgbClr val="426294"/>
              </a:solidFill>
              <a:latin typeface="Arial" panose="020B0604020202020204" pitchFamily="34" charset="0"/>
              <a:cs typeface="Arial" panose="020B0604020202020204" pitchFamily="34" charset="0"/>
              <a:sym typeface="Arial" panose="020B0604020202020204" pitchFamily="34" charset="0"/>
            </a:endParaRPr>
          </a:p>
          <a:p>
            <a:pPr algn="ctr" eaLnBrk="1" hangingPunct="1"/>
            <a:endParaRPr lang="en-US" altLang="es-ES" sz="2400" b="1" dirty="0">
              <a:solidFill>
                <a:srgbClr val="426294"/>
              </a:solidFill>
              <a:latin typeface="Arial" panose="020B0604020202020204" pitchFamily="34" charset="0"/>
              <a:cs typeface="Arial" panose="020B0604020202020204" pitchFamily="34" charset="0"/>
              <a:sym typeface="Arial" panose="020B0604020202020204" pitchFamily="34" charset="0"/>
            </a:endParaRPr>
          </a:p>
        </p:txBody>
      </p:sp>
      <p:sp>
        <p:nvSpPr>
          <p:cNvPr id="10" name="3 CuadroTexto"/>
          <p:cNvSpPr txBox="1">
            <a:spLocks noChangeArrowheads="1"/>
          </p:cNvSpPr>
          <p:nvPr/>
        </p:nvSpPr>
        <p:spPr bwMode="auto">
          <a:xfrm>
            <a:off x="1257605" y="5995491"/>
            <a:ext cx="9026013" cy="5479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1pPr>
            <a:lvl2pPr marL="742950" indent="-285750">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2pPr>
            <a:lvl3pPr marL="1143000" indent="-228600">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3pPr>
            <a:lvl4pPr marL="1600200" indent="-228600">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4pPr>
            <a:lvl5pPr marL="2057400" indent="-228600">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5pPr>
            <a:lvl6pPr marL="2514600" indent="-228600" eaLnBrk="0" fontAlgn="base" hangingPunct="0">
              <a:spcBef>
                <a:spcPct val="0"/>
              </a:spcBef>
              <a:spcAft>
                <a:spcPct val="0"/>
              </a:spcAft>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6pPr>
            <a:lvl7pPr marL="2971800" indent="-228600" eaLnBrk="0" fontAlgn="base" hangingPunct="0">
              <a:spcBef>
                <a:spcPct val="0"/>
              </a:spcBef>
              <a:spcAft>
                <a:spcPct val="0"/>
              </a:spcAft>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7pPr>
            <a:lvl8pPr marL="3429000" indent="-228600" eaLnBrk="0" fontAlgn="base" hangingPunct="0">
              <a:spcBef>
                <a:spcPct val="0"/>
              </a:spcBef>
              <a:spcAft>
                <a:spcPct val="0"/>
              </a:spcAft>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8pPr>
            <a:lvl9pPr marL="3886200" indent="-228600" eaLnBrk="0" fontAlgn="base" hangingPunct="0">
              <a:spcBef>
                <a:spcPct val="0"/>
              </a:spcBef>
              <a:spcAft>
                <a:spcPct val="0"/>
              </a:spcAft>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9pPr>
          </a:lstStyle>
          <a:p>
            <a:pPr algn="ctr" defTabSz="685800">
              <a:lnSpc>
                <a:spcPct val="110000"/>
              </a:lnSpc>
              <a:defRPr/>
            </a:pPr>
            <a:r>
              <a:rPr lang="es-ES" b="1" dirty="0">
                <a:solidFill>
                  <a:prstClr val="black"/>
                </a:solidFill>
              </a:rPr>
              <a:t>Reunión metodológica con Jefes de Programas de CTI</a:t>
            </a:r>
          </a:p>
          <a:p>
            <a:pPr algn="ctr" defTabSz="685800">
              <a:lnSpc>
                <a:spcPct val="110000"/>
              </a:lnSpc>
              <a:defRPr/>
            </a:pPr>
            <a:r>
              <a:rPr lang="es-ES" b="1" dirty="0">
                <a:solidFill>
                  <a:prstClr val="black"/>
                </a:solidFill>
              </a:rPr>
              <a:t>26 de junio de 2025</a:t>
            </a:r>
          </a:p>
        </p:txBody>
      </p:sp>
    </p:spTree>
    <p:extLst>
      <p:ext uri="{BB962C8B-B14F-4D97-AF65-F5344CB8AC3E}">
        <p14:creationId xmlns:p14="http://schemas.microsoft.com/office/powerpoint/2010/main" val="3860615738"/>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ítulo 1"/>
          <p:cNvSpPr txBox="1">
            <a:spLocks/>
          </p:cNvSpPr>
          <p:nvPr/>
        </p:nvSpPr>
        <p:spPr bwMode="auto">
          <a:xfrm>
            <a:off x="770341" y="137533"/>
            <a:ext cx="10205884" cy="831838"/>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lvl="1" algn="ctr"/>
            <a:r>
              <a:rPr lang="es-MX" sz="3200" b="1" dirty="0">
                <a:solidFill>
                  <a:schemeClr val="tx2">
                    <a:lumMod val="75000"/>
                  </a:schemeClr>
                </a:solidFill>
                <a:latin typeface="Arial" panose="020B0604020202020204" pitchFamily="34" charset="0"/>
                <a:cs typeface="Arial" panose="020B0604020202020204" pitchFamily="34" charset="0"/>
              </a:rPr>
              <a:t>Modificaciones en el Decreto 363/202 que inciden en el SPP de CTI</a:t>
            </a:r>
          </a:p>
        </p:txBody>
      </p:sp>
      <p:pic>
        <p:nvPicPr>
          <p:cNvPr id="8" name="Picture 5" descr="Description: Oficial"/>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11209109" y="33446"/>
            <a:ext cx="792000" cy="11567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8" name="Rectángulo redondeado 47"/>
          <p:cNvSpPr/>
          <p:nvPr/>
        </p:nvSpPr>
        <p:spPr>
          <a:xfrm>
            <a:off x="255638" y="2503554"/>
            <a:ext cx="2566220" cy="967985"/>
          </a:xfrm>
          <a:prstGeom prst="roundRect">
            <a:avLst/>
          </a:prstGeom>
        </p:spPr>
        <p:style>
          <a:lnRef idx="3">
            <a:schemeClr val="lt1"/>
          </a:lnRef>
          <a:fillRef idx="1">
            <a:schemeClr val="accent5"/>
          </a:fillRef>
          <a:effectRef idx="1">
            <a:schemeClr val="accent5"/>
          </a:effectRef>
          <a:fontRef idx="minor">
            <a:schemeClr val="lt1"/>
          </a:fontRef>
        </p:style>
        <p:txBody>
          <a:bodyPr rtlCol="0" anchor="ctr"/>
          <a:lstStyle/>
          <a:p>
            <a:pPr algn="ctr"/>
            <a:r>
              <a:rPr lang="es-CU" sz="2600" dirty="0">
                <a:latin typeface="Arial" panose="020B0604020202020204" pitchFamily="34" charset="0"/>
                <a:cs typeface="Arial" panose="020B0604020202020204" pitchFamily="34" charset="0"/>
              </a:rPr>
              <a:t>Decreto 363/2020</a:t>
            </a:r>
            <a:endParaRPr lang="en-US" sz="2600" dirty="0">
              <a:latin typeface="Arial" panose="020B0604020202020204" pitchFamily="34" charset="0"/>
              <a:cs typeface="Arial" panose="020B0604020202020204" pitchFamily="34" charset="0"/>
            </a:endParaRPr>
          </a:p>
        </p:txBody>
      </p:sp>
      <p:sp>
        <p:nvSpPr>
          <p:cNvPr id="20" name="CuadroTexto 19"/>
          <p:cNvSpPr txBox="1"/>
          <p:nvPr/>
        </p:nvSpPr>
        <p:spPr>
          <a:xfrm>
            <a:off x="255638" y="3588440"/>
            <a:ext cx="2566220" cy="2031325"/>
          </a:xfrm>
          <a:prstGeom prst="rect">
            <a:avLst/>
          </a:prstGeom>
          <a:noFill/>
        </p:spPr>
        <p:txBody>
          <a:bodyPr wrap="square" rtlCol="0">
            <a:spAutoFit/>
          </a:bodyPr>
          <a:lstStyle/>
          <a:p>
            <a:r>
              <a:rPr lang="es-MX" sz="1400" dirty="0">
                <a:solidFill>
                  <a:srgbClr val="002060"/>
                </a:solidFill>
                <a:latin typeface="Arial" panose="020B0604020202020204" pitchFamily="34" charset="0"/>
                <a:cs typeface="Arial" panose="020B0604020202020204" pitchFamily="34" charset="0"/>
              </a:rPr>
              <a:t>“De los Parques Científicos y Tecnológicos y de las Empresas de Ciencia y Tecnología que Funcionan como interface entre las universidades y entidades de Ciencia, Tecnología e Innovación con las entidades Productivas y de Servicios”</a:t>
            </a:r>
            <a:endParaRPr lang="es-CU" sz="1400" dirty="0">
              <a:solidFill>
                <a:srgbClr val="002060"/>
              </a:solidFill>
              <a:latin typeface="Arial" panose="020B0604020202020204" pitchFamily="34" charset="0"/>
              <a:cs typeface="Arial" panose="020B0604020202020204" pitchFamily="34" charset="0"/>
            </a:endParaRPr>
          </a:p>
        </p:txBody>
      </p:sp>
      <p:sp>
        <p:nvSpPr>
          <p:cNvPr id="5" name="Rectángulo 4"/>
          <p:cNvSpPr/>
          <p:nvPr/>
        </p:nvSpPr>
        <p:spPr>
          <a:xfrm>
            <a:off x="3913236" y="1709823"/>
            <a:ext cx="7993625" cy="1631216"/>
          </a:xfrm>
          <a:prstGeom prst="rect">
            <a:avLst/>
          </a:prstGeom>
        </p:spPr>
        <p:txBody>
          <a:bodyPr wrap="square">
            <a:spAutoFit/>
          </a:bodyPr>
          <a:lstStyle/>
          <a:p>
            <a:r>
              <a:rPr lang="es-MX" sz="2000" b="1" dirty="0">
                <a:latin typeface="Arial" panose="020B0604020202020204" pitchFamily="34" charset="0"/>
                <a:cs typeface="Arial" panose="020B0604020202020204" pitchFamily="34" charset="0"/>
              </a:rPr>
              <a:t>Decreto 114/2024 Modificativo del Decreto 363 “De los Parques Científicos y Tecnológicos y de las Empresas de Ciencia y Tecnología que Funcionan como interface entre las universidades y entidades de Ciencia, Tecnología e Innovación con las entidades Productivas y de Servicios” </a:t>
            </a:r>
          </a:p>
        </p:txBody>
      </p:sp>
      <p:sp>
        <p:nvSpPr>
          <p:cNvPr id="9" name="Flecha derecha 8"/>
          <p:cNvSpPr/>
          <p:nvPr/>
        </p:nvSpPr>
        <p:spPr>
          <a:xfrm>
            <a:off x="2949676" y="3347335"/>
            <a:ext cx="835742" cy="90456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U"/>
          </a:p>
        </p:txBody>
      </p:sp>
      <p:sp>
        <p:nvSpPr>
          <p:cNvPr id="22" name="CuadroTexto 21"/>
          <p:cNvSpPr txBox="1"/>
          <p:nvPr/>
        </p:nvSpPr>
        <p:spPr>
          <a:xfrm>
            <a:off x="3913236" y="3416154"/>
            <a:ext cx="7865807" cy="1754326"/>
          </a:xfrm>
          <a:prstGeom prst="rect">
            <a:avLst/>
          </a:prstGeom>
          <a:noFill/>
        </p:spPr>
        <p:txBody>
          <a:bodyPr wrap="square" rtlCol="0">
            <a:spAutoFit/>
          </a:bodyPr>
          <a:lstStyle/>
          <a:p>
            <a:pPr algn="just"/>
            <a:r>
              <a:rPr lang="es-MX" dirty="0">
                <a:latin typeface="Arial" panose="020B0604020202020204" pitchFamily="34" charset="0"/>
                <a:cs typeface="Arial" panose="020B0604020202020204" pitchFamily="34" charset="0"/>
              </a:rPr>
              <a:t>Artículo  20.1. La remuneración por la participación en programas y proyectos de Ciencia, Tecnología e Innovación, tiene como propósitos fundamentales incentivar:</a:t>
            </a:r>
          </a:p>
          <a:p>
            <a:pPr algn="just"/>
            <a:r>
              <a:rPr lang="es-MX" b="1" dirty="0">
                <a:solidFill>
                  <a:srgbClr val="002060"/>
                </a:solidFill>
                <a:latin typeface="Arial" panose="020B0604020202020204" pitchFamily="34" charset="0"/>
                <a:cs typeface="Arial" panose="020B0604020202020204" pitchFamily="34" charset="0"/>
              </a:rPr>
              <a:t>e) la participación en los proyectos de transferencia e innovación demandados por el sector productivo y de servicios y financiados por estos.</a:t>
            </a:r>
          </a:p>
        </p:txBody>
      </p:sp>
      <p:sp>
        <p:nvSpPr>
          <p:cNvPr id="24" name="Rectángulo redondeado 23"/>
          <p:cNvSpPr/>
          <p:nvPr/>
        </p:nvSpPr>
        <p:spPr>
          <a:xfrm>
            <a:off x="3977145" y="5391929"/>
            <a:ext cx="7865806" cy="455673"/>
          </a:xfrm>
          <a:prstGeom prst="roundRec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2200" dirty="0">
                <a:latin typeface="Arial" panose="020B0604020202020204" pitchFamily="34" charset="0"/>
                <a:cs typeface="Arial" panose="020B0604020202020204" pitchFamily="34" charset="0"/>
              </a:rPr>
              <a:t>Se regula en disposición complementaria</a:t>
            </a:r>
            <a:endParaRPr lang="en-US" sz="2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0225070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5" descr="Description: Oficial"/>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11209109" y="33446"/>
            <a:ext cx="792000" cy="11567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ítulo 1"/>
          <p:cNvSpPr>
            <a:spLocks noGrp="1"/>
          </p:cNvSpPr>
          <p:nvPr>
            <p:ph type="ctrTitle"/>
          </p:nvPr>
        </p:nvSpPr>
        <p:spPr>
          <a:xfrm>
            <a:off x="1809136" y="3913239"/>
            <a:ext cx="9144000" cy="2340077"/>
          </a:xfrm>
        </p:spPr>
        <p:txBody>
          <a:bodyPr>
            <a:normAutofit fontScale="90000"/>
          </a:bodyPr>
          <a:lstStyle/>
          <a:p>
            <a:r>
              <a:rPr lang="en-US" sz="4800" b="1" dirty="0" err="1">
                <a:latin typeface="Arial" panose="020B0604020202020204" pitchFamily="34" charset="0"/>
                <a:cs typeface="Arial" panose="020B0604020202020204" pitchFamily="34" charset="0"/>
              </a:rPr>
              <a:t>Algunos</a:t>
            </a:r>
            <a:r>
              <a:rPr lang="es-CU" sz="4800" b="1" dirty="0">
                <a:latin typeface="Arial" panose="020B0604020202020204" pitchFamily="34" charset="0"/>
                <a:cs typeface="Arial" panose="020B0604020202020204" pitchFamily="34" charset="0"/>
              </a:rPr>
              <a:t> elementos nuevos que se introducen en el Manual de gestión del SPP de CTI</a:t>
            </a:r>
          </a:p>
        </p:txBody>
      </p:sp>
      <p:pic>
        <p:nvPicPr>
          <p:cNvPr id="7" name="Imagen 6"/>
          <p:cNvPicPr/>
          <p:nvPr/>
        </p:nvPicPr>
        <p:blipFill>
          <a:blip r:embed="rId4">
            <a:extLst>
              <a:ext uri="{28A0092B-C50C-407E-A947-70E740481C1C}">
                <a14:useLocalDpi xmlns:a14="http://schemas.microsoft.com/office/drawing/2010/main" val="0"/>
              </a:ext>
            </a:extLst>
          </a:blip>
          <a:stretch>
            <a:fillRect/>
          </a:stretch>
        </p:blipFill>
        <p:spPr>
          <a:xfrm>
            <a:off x="4433980" y="520371"/>
            <a:ext cx="3756660" cy="3756660"/>
          </a:xfrm>
          <a:prstGeom prst="rect">
            <a:avLst/>
          </a:prstGeom>
        </p:spPr>
      </p:pic>
      <p:graphicFrame>
        <p:nvGraphicFramePr>
          <p:cNvPr id="3" name="Objeto 2">
            <a:extLst>
              <a:ext uri="{FF2B5EF4-FFF2-40B4-BE49-F238E27FC236}">
                <a16:creationId xmlns:a16="http://schemas.microsoft.com/office/drawing/2014/main" id="{FD9E7CE2-49D5-4FD0-9F8F-2BCC4B859A54}"/>
              </a:ext>
            </a:extLst>
          </p:cNvPr>
          <p:cNvGraphicFramePr>
            <a:graphicFrameLocks noChangeAspect="1"/>
          </p:cNvGraphicFramePr>
          <p:nvPr>
            <p:extLst>
              <p:ext uri="{D42A27DB-BD31-4B8C-83A1-F6EECF244321}">
                <p14:modId xmlns:p14="http://schemas.microsoft.com/office/powerpoint/2010/main" val="1891593449"/>
              </p:ext>
            </p:extLst>
          </p:nvPr>
        </p:nvGraphicFramePr>
        <p:xfrm>
          <a:off x="10452056" y="1469333"/>
          <a:ext cx="1514105" cy="1959667"/>
        </p:xfrm>
        <a:graphic>
          <a:graphicData uri="http://schemas.openxmlformats.org/presentationml/2006/ole">
            <mc:AlternateContent xmlns:mc="http://schemas.openxmlformats.org/markup-compatibility/2006">
              <mc:Choice xmlns:v="urn:schemas-microsoft-com:vml" Requires="v">
                <p:oleObj spid="_x0000_s3078" name="Acrobat Document" r:id="rId5" imgW="5829136" imgH="7543800" progId="AcroExch.Document.11">
                  <p:link updateAutomatic="1"/>
                </p:oleObj>
              </mc:Choice>
              <mc:Fallback>
                <p:oleObj name="Acrobat Document" r:id="rId5" imgW="5829136" imgH="7543800" progId="AcroExch.Document.11">
                  <p:link updateAutomatic="1"/>
                  <p:pic>
                    <p:nvPicPr>
                      <p:cNvPr id="0" name=""/>
                      <p:cNvPicPr/>
                      <p:nvPr/>
                    </p:nvPicPr>
                    <p:blipFill>
                      <a:blip r:embed="rId6"/>
                      <a:stretch>
                        <a:fillRect/>
                      </a:stretch>
                    </p:blipFill>
                    <p:spPr>
                      <a:xfrm>
                        <a:off x="10452056" y="1469333"/>
                        <a:ext cx="1514105" cy="1959667"/>
                      </a:xfrm>
                      <a:prstGeom prst="rect">
                        <a:avLst/>
                      </a:prstGeom>
                    </p:spPr>
                  </p:pic>
                </p:oleObj>
              </mc:Fallback>
            </mc:AlternateContent>
          </a:graphicData>
        </a:graphic>
      </p:graphicFrame>
    </p:spTree>
    <p:extLst>
      <p:ext uri="{BB962C8B-B14F-4D97-AF65-F5344CB8AC3E}">
        <p14:creationId xmlns:p14="http://schemas.microsoft.com/office/powerpoint/2010/main" val="40599672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5" descr="Description: Oficial"/>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11209109" y="33446"/>
            <a:ext cx="792000" cy="11567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ítulo 1"/>
          <p:cNvSpPr txBox="1">
            <a:spLocks/>
          </p:cNvSpPr>
          <p:nvPr/>
        </p:nvSpPr>
        <p:spPr bwMode="auto">
          <a:xfrm>
            <a:off x="530942" y="260166"/>
            <a:ext cx="10205884" cy="831838"/>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lvl="1" algn="ctr"/>
            <a:r>
              <a:rPr lang="es-MX" sz="3200" b="1" dirty="0">
                <a:solidFill>
                  <a:schemeClr val="tx2">
                    <a:lumMod val="75000"/>
                  </a:schemeClr>
                </a:solidFill>
                <a:latin typeface="Arial" panose="020B0604020202020204" pitchFamily="34" charset="0"/>
                <a:cs typeface="Arial" panose="020B0604020202020204" pitchFamily="34" charset="0"/>
              </a:rPr>
              <a:t>Estructura del Manual de gestión del SPP de CTI</a:t>
            </a:r>
          </a:p>
        </p:txBody>
      </p:sp>
      <p:sp>
        <p:nvSpPr>
          <p:cNvPr id="3" name="Marcador de contenido 2"/>
          <p:cNvSpPr>
            <a:spLocks noGrp="1"/>
          </p:cNvSpPr>
          <p:nvPr>
            <p:ph idx="1"/>
          </p:nvPr>
        </p:nvSpPr>
        <p:spPr>
          <a:xfrm>
            <a:off x="838200" y="1445342"/>
            <a:ext cx="10515600" cy="4731621"/>
          </a:xfrm>
        </p:spPr>
        <p:txBody>
          <a:bodyPr>
            <a:normAutofit fontScale="70000" lnSpcReduction="20000"/>
          </a:bodyPr>
          <a:lstStyle/>
          <a:p>
            <a:pPr marL="0" indent="0">
              <a:buNone/>
            </a:pPr>
            <a:r>
              <a:rPr lang="es-MX" b="1" dirty="0">
                <a:latin typeface="Arial" panose="020B0604020202020204" pitchFamily="34" charset="0"/>
                <a:cs typeface="Arial" panose="020B0604020202020204" pitchFamily="34" charset="0"/>
              </a:rPr>
              <a:t>INTRODUCCIÓN</a:t>
            </a:r>
          </a:p>
          <a:p>
            <a:pPr marL="0" indent="0">
              <a:buNone/>
            </a:pPr>
            <a:r>
              <a:rPr lang="es-MX" b="1" dirty="0">
                <a:latin typeface="Arial" panose="020B0604020202020204" pitchFamily="34" charset="0"/>
                <a:cs typeface="Arial" panose="020B0604020202020204" pitchFamily="34" charset="0"/>
              </a:rPr>
              <a:t>OBJETIVO Y ALCANCE</a:t>
            </a:r>
          </a:p>
          <a:p>
            <a:pPr marL="0" indent="0">
              <a:buNone/>
            </a:pPr>
            <a:r>
              <a:rPr lang="es-MX" b="1" dirty="0">
                <a:latin typeface="Arial" panose="020B0604020202020204" pitchFamily="34" charset="0"/>
                <a:cs typeface="Arial" panose="020B0604020202020204" pitchFamily="34" charset="0"/>
              </a:rPr>
              <a:t>MARCO NORMATIVO </a:t>
            </a:r>
          </a:p>
          <a:p>
            <a:pPr marL="0" indent="0">
              <a:buNone/>
            </a:pPr>
            <a:r>
              <a:rPr lang="es-MX" b="1" dirty="0">
                <a:latin typeface="Arial" panose="020B0604020202020204" pitchFamily="34" charset="0"/>
                <a:cs typeface="Arial" panose="020B0604020202020204" pitchFamily="34" charset="0"/>
              </a:rPr>
              <a:t>SIGLAS Y ACRÓNIMOS</a:t>
            </a:r>
          </a:p>
          <a:p>
            <a:pPr marL="0" indent="0">
              <a:buNone/>
            </a:pPr>
            <a:r>
              <a:rPr lang="es-MX" b="1" dirty="0">
                <a:latin typeface="Arial" panose="020B0604020202020204" pitchFamily="34" charset="0"/>
                <a:cs typeface="Arial" panose="020B0604020202020204" pitchFamily="34" charset="0"/>
              </a:rPr>
              <a:t>TÉRMINOS Y DEFINICIONES</a:t>
            </a:r>
          </a:p>
          <a:p>
            <a:pPr marL="0" indent="0">
              <a:buNone/>
            </a:pPr>
            <a:r>
              <a:rPr lang="es-MX" b="1" dirty="0">
                <a:latin typeface="Arial" panose="020B0604020202020204" pitchFamily="34" charset="0"/>
                <a:cs typeface="Arial" panose="020B0604020202020204" pitchFamily="34" charset="0"/>
              </a:rPr>
              <a:t>CAPÍTULO I. DISEÑO, APROBACIÓN, CONVOCATORIA Y CONTRATACIÓN DE PROGRAMAS</a:t>
            </a:r>
          </a:p>
          <a:p>
            <a:pPr marL="0" indent="0">
              <a:buNone/>
            </a:pPr>
            <a:r>
              <a:rPr lang="es-MX" b="1" dirty="0">
                <a:latin typeface="Arial" panose="020B0604020202020204" pitchFamily="34" charset="0"/>
                <a:cs typeface="Arial" panose="020B0604020202020204" pitchFamily="34" charset="0"/>
              </a:rPr>
              <a:t>CAPÍTULO II. DISEÑO, APROBACIÓN Y CONTRATACIÓN DE LOS PROYECTOS</a:t>
            </a:r>
          </a:p>
          <a:p>
            <a:pPr marL="0" indent="0">
              <a:buNone/>
            </a:pPr>
            <a:r>
              <a:rPr lang="es-MX" b="1" dirty="0">
                <a:latin typeface="Arial" panose="020B0604020202020204" pitchFamily="34" charset="0"/>
                <a:cs typeface="Arial" panose="020B0604020202020204" pitchFamily="34" charset="0"/>
              </a:rPr>
              <a:t>CAPÍTULO III. PLANIFICACIÓN Y ASIGNACIÓN DE LOS RECURSOS PARA LOS PROGRAMAS Y PROYECTOS</a:t>
            </a:r>
          </a:p>
          <a:p>
            <a:pPr marL="0" indent="0">
              <a:buNone/>
            </a:pPr>
            <a:r>
              <a:rPr lang="es-MX" b="1" dirty="0">
                <a:latin typeface="Arial" panose="020B0604020202020204" pitchFamily="34" charset="0"/>
                <a:cs typeface="Arial" panose="020B0604020202020204" pitchFamily="34" charset="0"/>
              </a:rPr>
              <a:t>CAPÍTULO IV. REMUNERACIÓN DEL SISTEMA DE PROGRAMAS Y PROYECTOS</a:t>
            </a:r>
          </a:p>
          <a:p>
            <a:pPr marL="0" indent="0">
              <a:buNone/>
            </a:pPr>
            <a:r>
              <a:rPr lang="es-MX" b="1" dirty="0">
                <a:latin typeface="Arial" panose="020B0604020202020204" pitchFamily="34" charset="0"/>
                <a:cs typeface="Arial" panose="020B0604020202020204" pitchFamily="34" charset="0"/>
              </a:rPr>
              <a:t>CAPÍTULO V. EJECUCIÓN, EVALUACIÓN, CONTROL Y CIERRE DE LOS PROGRAMAS Y PROYECTOS</a:t>
            </a:r>
          </a:p>
          <a:p>
            <a:pPr marL="0" indent="0">
              <a:buNone/>
            </a:pPr>
            <a:r>
              <a:rPr lang="es-MX" b="1" dirty="0">
                <a:latin typeface="Arial" panose="020B0604020202020204" pitchFamily="34" charset="0"/>
                <a:cs typeface="Arial" panose="020B0604020202020204" pitchFamily="34" charset="0"/>
              </a:rPr>
              <a:t>CAPÍTULO VI. ROLES EN EL SISTEMA DE PROGRAMAS Y PROYECTOS</a:t>
            </a:r>
          </a:p>
          <a:p>
            <a:pPr marL="0" indent="0">
              <a:buNone/>
            </a:pPr>
            <a:r>
              <a:rPr lang="es-MX" b="1" dirty="0">
                <a:latin typeface="Arial" panose="020B0604020202020204" pitchFamily="34" charset="0"/>
                <a:cs typeface="Arial" panose="020B0604020202020204" pitchFamily="34" charset="0"/>
              </a:rPr>
              <a:t>ANEXOS (24)</a:t>
            </a:r>
          </a:p>
          <a:p>
            <a:pPr marL="0" indent="0">
              <a:buNone/>
            </a:pPr>
            <a:endParaRPr lang="es-CU"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6480300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5" descr="Description: Oficial"/>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11209109" y="33446"/>
            <a:ext cx="792000" cy="11567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ítulo 1"/>
          <p:cNvSpPr txBox="1">
            <a:spLocks/>
          </p:cNvSpPr>
          <p:nvPr/>
        </p:nvSpPr>
        <p:spPr bwMode="auto">
          <a:xfrm>
            <a:off x="599768" y="207044"/>
            <a:ext cx="10205884" cy="831838"/>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lvl="1" algn="ctr"/>
            <a:r>
              <a:rPr lang="es-MX" sz="3200" b="1" dirty="0">
                <a:solidFill>
                  <a:schemeClr val="tx2">
                    <a:lumMod val="75000"/>
                  </a:schemeClr>
                </a:solidFill>
                <a:latin typeface="Arial" panose="020B0604020202020204" pitchFamily="34" charset="0"/>
                <a:cs typeface="Arial" panose="020B0604020202020204" pitchFamily="34" charset="0"/>
              </a:rPr>
              <a:t>Principales cambios en el Capítulo II. De la organización del SPP </a:t>
            </a:r>
          </a:p>
        </p:txBody>
      </p:sp>
      <p:sp>
        <p:nvSpPr>
          <p:cNvPr id="3" name="Marcador de contenido 2"/>
          <p:cNvSpPr>
            <a:spLocks noGrp="1"/>
          </p:cNvSpPr>
          <p:nvPr>
            <p:ph idx="1"/>
          </p:nvPr>
        </p:nvSpPr>
        <p:spPr>
          <a:xfrm>
            <a:off x="1008141" y="1504334"/>
            <a:ext cx="10515600" cy="4827639"/>
          </a:xfrm>
        </p:spPr>
        <p:txBody>
          <a:bodyPr>
            <a:normAutofit fontScale="92500" lnSpcReduction="10000"/>
          </a:bodyPr>
          <a:lstStyle/>
          <a:p>
            <a:r>
              <a:rPr lang="es-MX" dirty="0">
                <a:latin typeface="Arial" panose="020B0604020202020204" pitchFamily="34" charset="0"/>
                <a:cs typeface="Arial" panose="020B0604020202020204" pitchFamily="34" charset="0"/>
              </a:rPr>
              <a:t>Conceptualización del SPP.</a:t>
            </a:r>
          </a:p>
          <a:p>
            <a:r>
              <a:rPr lang="es-MX" dirty="0">
                <a:latin typeface="Arial" panose="020B0604020202020204" pitchFamily="34" charset="0"/>
                <a:cs typeface="Arial" panose="020B0604020202020204" pitchFamily="34" charset="0"/>
              </a:rPr>
              <a:t>Clasificación de los proyectos según Programas a los que se asocian y de acuerdo con su objetivo y alcance: </a:t>
            </a:r>
          </a:p>
          <a:p>
            <a:pPr lvl="1">
              <a:buFont typeface="Wingdings" panose="05000000000000000000" pitchFamily="2" charset="2"/>
              <a:buChar char="ü"/>
            </a:pPr>
            <a:r>
              <a:rPr lang="es-MX" dirty="0">
                <a:solidFill>
                  <a:srgbClr val="002060"/>
                </a:solidFill>
                <a:latin typeface="Arial" panose="020B0604020202020204" pitchFamily="34" charset="0"/>
                <a:cs typeface="Arial" panose="020B0604020202020204" pitchFamily="34" charset="0"/>
              </a:rPr>
              <a:t>investigación básica, </a:t>
            </a:r>
          </a:p>
          <a:p>
            <a:pPr lvl="1">
              <a:buFont typeface="Wingdings" panose="05000000000000000000" pitchFamily="2" charset="2"/>
              <a:buChar char="ü"/>
            </a:pPr>
            <a:r>
              <a:rPr lang="es-MX" dirty="0">
                <a:solidFill>
                  <a:srgbClr val="002060"/>
                </a:solidFill>
                <a:latin typeface="Arial" panose="020B0604020202020204" pitchFamily="34" charset="0"/>
                <a:cs typeface="Arial" panose="020B0604020202020204" pitchFamily="34" charset="0"/>
              </a:rPr>
              <a:t>investigación aplicada,</a:t>
            </a:r>
          </a:p>
          <a:p>
            <a:pPr lvl="1">
              <a:buFont typeface="Wingdings" panose="05000000000000000000" pitchFamily="2" charset="2"/>
              <a:buChar char="ü"/>
            </a:pPr>
            <a:r>
              <a:rPr lang="es-MX" dirty="0">
                <a:solidFill>
                  <a:srgbClr val="002060"/>
                </a:solidFill>
                <a:latin typeface="Arial" panose="020B0604020202020204" pitchFamily="34" charset="0"/>
                <a:cs typeface="Arial" panose="020B0604020202020204" pitchFamily="34" charset="0"/>
              </a:rPr>
              <a:t>desarrollo experimental, e</a:t>
            </a:r>
          </a:p>
          <a:p>
            <a:pPr lvl="1">
              <a:buFont typeface="Wingdings" panose="05000000000000000000" pitchFamily="2" charset="2"/>
              <a:buChar char="ü"/>
            </a:pPr>
            <a:r>
              <a:rPr lang="es-MX" dirty="0">
                <a:solidFill>
                  <a:srgbClr val="002060"/>
                </a:solidFill>
                <a:latin typeface="Arial" panose="020B0604020202020204" pitchFamily="34" charset="0"/>
                <a:cs typeface="Arial" panose="020B0604020202020204" pitchFamily="34" charset="0"/>
              </a:rPr>
              <a:t>innovación.</a:t>
            </a:r>
          </a:p>
          <a:p>
            <a:r>
              <a:rPr lang="es-MX" dirty="0">
                <a:latin typeface="Arial" panose="020B0604020202020204" pitchFamily="34" charset="0"/>
                <a:cs typeface="Arial" panose="020B0604020202020204" pitchFamily="34" charset="0"/>
              </a:rPr>
              <a:t>Se incluyen las funciones de la </a:t>
            </a:r>
            <a:r>
              <a:rPr lang="es-MX" dirty="0">
                <a:solidFill>
                  <a:srgbClr val="002060"/>
                </a:solidFill>
                <a:latin typeface="Arial" panose="020B0604020202020204" pitchFamily="34" charset="0"/>
                <a:cs typeface="Arial" panose="020B0604020202020204" pitchFamily="34" charset="0"/>
              </a:rPr>
              <a:t>Entidad que gestiona el Programa</a:t>
            </a:r>
            <a:r>
              <a:rPr lang="es-MX" dirty="0">
                <a:latin typeface="Arial" panose="020B0604020202020204" pitchFamily="34" charset="0"/>
                <a:cs typeface="Arial" panose="020B0604020202020204" pitchFamily="34" charset="0"/>
              </a:rPr>
              <a:t>.</a:t>
            </a:r>
          </a:p>
          <a:p>
            <a:r>
              <a:rPr lang="es-MX" dirty="0">
                <a:latin typeface="Arial" panose="020B0604020202020204" pitchFamily="34" charset="0"/>
                <a:cs typeface="Arial" panose="020B0604020202020204" pitchFamily="34" charset="0"/>
              </a:rPr>
              <a:t>Se especifican las funciones y responsabilidades de los actores.</a:t>
            </a:r>
          </a:p>
          <a:p>
            <a:r>
              <a:rPr lang="es-MX" dirty="0">
                <a:latin typeface="Arial" panose="020B0604020202020204" pitchFamily="34" charset="0"/>
                <a:cs typeface="Arial" panose="020B0604020202020204" pitchFamily="34" charset="0"/>
              </a:rPr>
              <a:t>Se actualizan:</a:t>
            </a:r>
          </a:p>
          <a:p>
            <a:pPr lvl="1">
              <a:buFont typeface="Wingdings" panose="05000000000000000000" pitchFamily="2" charset="2"/>
              <a:buChar char="ü"/>
            </a:pPr>
            <a:r>
              <a:rPr lang="es-MX" dirty="0">
                <a:solidFill>
                  <a:srgbClr val="002060"/>
                </a:solidFill>
                <a:latin typeface="Arial" panose="020B0604020202020204" pitchFamily="34" charset="0"/>
                <a:cs typeface="Arial" panose="020B0604020202020204" pitchFamily="34" charset="0"/>
              </a:rPr>
              <a:t>Ficha del Programa y responsables de su dictamen, según nivel.</a:t>
            </a:r>
          </a:p>
          <a:p>
            <a:pPr lvl="1">
              <a:buFont typeface="Wingdings" panose="05000000000000000000" pitchFamily="2" charset="2"/>
              <a:buChar char="ü"/>
            </a:pPr>
            <a:r>
              <a:rPr lang="es-MX" dirty="0">
                <a:solidFill>
                  <a:srgbClr val="002060"/>
                </a:solidFill>
                <a:latin typeface="Arial" panose="020B0604020202020204" pitchFamily="34" charset="0"/>
                <a:cs typeface="Arial" panose="020B0604020202020204" pitchFamily="34" charset="0"/>
              </a:rPr>
              <a:t>Responsabilidades y requisitos de los Jefes, Secretarios Generales y Expertos del Programa.</a:t>
            </a:r>
          </a:p>
        </p:txBody>
      </p:sp>
    </p:spTree>
    <p:extLst>
      <p:ext uri="{BB962C8B-B14F-4D97-AF65-F5344CB8AC3E}">
        <p14:creationId xmlns:p14="http://schemas.microsoft.com/office/powerpoint/2010/main" val="37420145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5" descr="Description: Oficial"/>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11209109" y="33446"/>
            <a:ext cx="792000" cy="11567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ítulo 1"/>
          <p:cNvSpPr txBox="1">
            <a:spLocks/>
          </p:cNvSpPr>
          <p:nvPr/>
        </p:nvSpPr>
        <p:spPr bwMode="auto">
          <a:xfrm>
            <a:off x="599768" y="207044"/>
            <a:ext cx="10205884" cy="831838"/>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lvl="1" algn="ctr"/>
            <a:r>
              <a:rPr lang="es-MX" sz="3200" b="1" dirty="0">
                <a:solidFill>
                  <a:schemeClr val="tx2">
                    <a:lumMod val="75000"/>
                  </a:schemeClr>
                </a:solidFill>
                <a:latin typeface="Arial" panose="020B0604020202020204" pitchFamily="34" charset="0"/>
                <a:cs typeface="Arial" panose="020B0604020202020204" pitchFamily="34" charset="0"/>
              </a:rPr>
              <a:t>Principales cambios en el Capítulo II. De la organización del SPP </a:t>
            </a:r>
          </a:p>
        </p:txBody>
      </p:sp>
      <p:graphicFrame>
        <p:nvGraphicFramePr>
          <p:cNvPr id="5" name="Marcador de contenido 4"/>
          <p:cNvGraphicFramePr>
            <a:graphicFrameLocks noGrp="1"/>
          </p:cNvGraphicFramePr>
          <p:nvPr>
            <p:ph idx="1"/>
          </p:nvPr>
        </p:nvGraphicFramePr>
        <p:xfrm>
          <a:off x="848033" y="2150534"/>
          <a:ext cx="10515600" cy="47359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Rectángulo redondeado 3"/>
          <p:cNvSpPr/>
          <p:nvPr/>
        </p:nvSpPr>
        <p:spPr>
          <a:xfrm>
            <a:off x="1494503" y="1169994"/>
            <a:ext cx="9232491" cy="82920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latin typeface="Arial" panose="020B0604020202020204" pitchFamily="34" charset="0"/>
                <a:cs typeface="Arial" panose="020B0604020202020204" pitchFamily="34" charset="0"/>
              </a:rPr>
              <a:t>Se </a:t>
            </a:r>
            <a:r>
              <a:rPr lang="en-US" sz="2400" dirty="0" err="1">
                <a:latin typeface="Arial" panose="020B0604020202020204" pitchFamily="34" charset="0"/>
                <a:cs typeface="Arial" panose="020B0604020202020204" pitchFamily="34" charset="0"/>
              </a:rPr>
              <a:t>reconocen</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figuras</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necesarias</a:t>
            </a:r>
            <a:r>
              <a:rPr lang="en-US" sz="2400" dirty="0">
                <a:latin typeface="Arial" panose="020B0604020202020204" pitchFamily="34" charset="0"/>
                <a:cs typeface="Arial" panose="020B0604020202020204" pitchFamily="34" charset="0"/>
              </a:rPr>
              <a:t> que </a:t>
            </a:r>
            <a:r>
              <a:rPr lang="en-US" sz="2400" dirty="0" err="1">
                <a:latin typeface="Arial" panose="020B0604020202020204" pitchFamily="34" charset="0"/>
                <a:cs typeface="Arial" panose="020B0604020202020204" pitchFamily="34" charset="0"/>
              </a:rPr>
              <a:t>ya</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existen</a:t>
            </a:r>
            <a:r>
              <a:rPr lang="en-US" sz="2400" dirty="0">
                <a:latin typeface="Arial" panose="020B0604020202020204" pitchFamily="34" charset="0"/>
                <a:cs typeface="Arial" panose="020B0604020202020204" pitchFamily="34" charset="0"/>
              </a:rPr>
              <a:t> y se </a:t>
            </a:r>
            <a:r>
              <a:rPr lang="en-US" sz="2400" dirty="0" err="1">
                <a:latin typeface="Arial" panose="020B0604020202020204" pitchFamily="34" charset="0"/>
                <a:cs typeface="Arial" panose="020B0604020202020204" pitchFamily="34" charset="0"/>
              </a:rPr>
              <a:t>especifican</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sus</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responsabilidades</a:t>
            </a:r>
            <a:r>
              <a:rPr lang="en-US" sz="2400" dirty="0">
                <a:latin typeface="Arial" panose="020B0604020202020204" pitchFamily="34" charset="0"/>
                <a:cs typeface="Arial" panose="020B0604020202020204" pitchFamily="34" charset="0"/>
              </a:rPr>
              <a:t> y </a:t>
            </a:r>
            <a:r>
              <a:rPr lang="en-US" sz="2400" dirty="0" err="1">
                <a:latin typeface="Arial" panose="020B0604020202020204" pitchFamily="34" charset="0"/>
                <a:cs typeface="Arial" panose="020B0604020202020204" pitchFamily="34" charset="0"/>
              </a:rPr>
              <a:t>funciones</a:t>
            </a:r>
            <a:endParaRPr lang="es-CU" sz="2400" dirty="0">
              <a:latin typeface="Arial" panose="020B0604020202020204" pitchFamily="34" charset="0"/>
              <a:cs typeface="Arial" panose="020B0604020202020204" pitchFamily="34" charset="0"/>
            </a:endParaRPr>
          </a:p>
        </p:txBody>
      </p:sp>
      <p:sp>
        <p:nvSpPr>
          <p:cNvPr id="6" name="CuadroTexto 5"/>
          <p:cNvSpPr txBox="1"/>
          <p:nvPr/>
        </p:nvSpPr>
        <p:spPr>
          <a:xfrm>
            <a:off x="7384025" y="1999196"/>
            <a:ext cx="4725238" cy="1815882"/>
          </a:xfrm>
          <a:prstGeom prst="rect">
            <a:avLst/>
          </a:prstGeom>
          <a:noFill/>
        </p:spPr>
        <p:txBody>
          <a:bodyPr wrap="square" rtlCol="0">
            <a:spAutoFit/>
          </a:bodyPr>
          <a:lstStyle/>
          <a:p>
            <a:pPr marL="285750" indent="-285750">
              <a:buFont typeface="Arial" panose="020B0604020202020204" pitchFamily="34" charset="0"/>
              <a:buChar char="•"/>
            </a:pPr>
            <a:r>
              <a:rPr lang="en-US" sz="1600" dirty="0">
                <a:latin typeface="Arial" panose="020B0604020202020204" pitchFamily="34" charset="0"/>
                <a:cs typeface="Arial" panose="020B0604020202020204" pitchFamily="34" charset="0"/>
              </a:rPr>
              <a:t>Se </a:t>
            </a:r>
            <a:r>
              <a:rPr lang="en-US" sz="1600" dirty="0" err="1">
                <a:latin typeface="Arial" panose="020B0604020202020204" pitchFamily="34" charset="0"/>
                <a:cs typeface="Arial" panose="020B0604020202020204" pitchFamily="34" charset="0"/>
              </a:rPr>
              <a:t>designa</a:t>
            </a:r>
            <a:r>
              <a:rPr lang="en-US" sz="1600" dirty="0">
                <a:latin typeface="Arial" panose="020B0604020202020204" pitchFamily="34" charset="0"/>
                <a:cs typeface="Arial" panose="020B0604020202020204" pitchFamily="34" charset="0"/>
              </a:rPr>
              <a:t>(n) </a:t>
            </a:r>
            <a:r>
              <a:rPr lang="en-US" sz="1600" dirty="0" err="1">
                <a:latin typeface="Arial" panose="020B0604020202020204" pitchFamily="34" charset="0"/>
                <a:cs typeface="Arial" panose="020B0604020202020204" pitchFamily="34" charset="0"/>
              </a:rPr>
              <a:t>por</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Resolución</a:t>
            </a:r>
            <a:r>
              <a:rPr lang="en-US" sz="1600" dirty="0">
                <a:latin typeface="Arial" panose="020B0604020202020204" pitchFamily="34" charset="0"/>
                <a:cs typeface="Arial" panose="020B0604020202020204" pitchFamily="34" charset="0"/>
              </a:rPr>
              <a:t> del Jefe de la </a:t>
            </a:r>
            <a:r>
              <a:rPr lang="en-US" sz="1600" dirty="0" err="1">
                <a:latin typeface="Arial" panose="020B0604020202020204" pitchFamily="34" charset="0"/>
                <a:cs typeface="Arial" panose="020B0604020202020204" pitchFamily="34" charset="0"/>
              </a:rPr>
              <a:t>entidad</a:t>
            </a:r>
            <a:r>
              <a:rPr lang="en-US" sz="1600" dirty="0">
                <a:latin typeface="Arial" panose="020B0604020202020204" pitchFamily="34" charset="0"/>
                <a:cs typeface="Arial" panose="020B0604020202020204" pitchFamily="34" charset="0"/>
              </a:rPr>
              <a:t> que </a:t>
            </a:r>
            <a:r>
              <a:rPr lang="en-US" sz="1600" dirty="0" err="1">
                <a:latin typeface="Arial" panose="020B0604020202020204" pitchFamily="34" charset="0"/>
                <a:cs typeface="Arial" panose="020B0604020202020204" pitchFamily="34" charset="0"/>
              </a:rPr>
              <a:t>gestiona</a:t>
            </a:r>
            <a:r>
              <a:rPr lang="en-US" sz="1600" dirty="0">
                <a:latin typeface="Arial" panose="020B0604020202020204" pitchFamily="34" charset="0"/>
                <a:cs typeface="Arial" panose="020B0604020202020204" pitchFamily="34" charset="0"/>
              </a:rPr>
              <a:t> el </a:t>
            </a:r>
            <a:r>
              <a:rPr lang="en-US" sz="1600" dirty="0" err="1">
                <a:latin typeface="Arial" panose="020B0604020202020204" pitchFamily="34" charset="0"/>
                <a:cs typeface="Arial" panose="020B0604020202020204" pitchFamily="34" charset="0"/>
              </a:rPr>
              <a:t>Programa</a:t>
            </a:r>
            <a:r>
              <a:rPr lang="en-US" sz="1600" dirty="0">
                <a:latin typeface="Arial" panose="020B0604020202020204" pitchFamily="34" charset="0"/>
                <a:cs typeface="Arial" panose="020B0604020202020204" pitchFamily="34" charset="0"/>
              </a:rPr>
              <a:t>.</a:t>
            </a:r>
          </a:p>
          <a:p>
            <a:pPr marL="285750" indent="-285750">
              <a:buFont typeface="Arial" panose="020B0604020202020204" pitchFamily="34" charset="0"/>
              <a:buChar char="•"/>
            </a:pPr>
            <a:r>
              <a:rPr lang="en-US" sz="1600" dirty="0">
                <a:latin typeface="Arial" panose="020B0604020202020204" pitchFamily="34" charset="0"/>
                <a:cs typeface="Arial" panose="020B0604020202020204" pitchFamily="34" charset="0"/>
              </a:rPr>
              <a:t>Se </a:t>
            </a:r>
            <a:r>
              <a:rPr lang="en-US" sz="1600" dirty="0" err="1">
                <a:latin typeface="Arial" panose="020B0604020202020204" pitchFamily="34" charset="0"/>
                <a:cs typeface="Arial" panose="020B0604020202020204" pitchFamily="34" charset="0"/>
              </a:rPr>
              <a:t>subordina</a:t>
            </a:r>
            <a:r>
              <a:rPr lang="en-US" sz="1600" dirty="0">
                <a:latin typeface="Arial" panose="020B0604020202020204" pitchFamily="34" charset="0"/>
                <a:cs typeface="Arial" panose="020B0604020202020204" pitchFamily="34" charset="0"/>
              </a:rPr>
              <a:t>(n) al </a:t>
            </a:r>
            <a:r>
              <a:rPr lang="en-US" sz="1600" dirty="0" err="1">
                <a:latin typeface="Arial" panose="020B0604020202020204" pitchFamily="34" charset="0"/>
                <a:cs typeface="Arial" panose="020B0604020202020204" pitchFamily="34" charset="0"/>
              </a:rPr>
              <a:t>Equipo</a:t>
            </a:r>
            <a:r>
              <a:rPr lang="en-US" sz="1600" dirty="0">
                <a:latin typeface="Arial" panose="020B0604020202020204" pitchFamily="34" charset="0"/>
                <a:cs typeface="Arial" panose="020B0604020202020204" pitchFamily="34" charset="0"/>
              </a:rPr>
              <a:t> de </a:t>
            </a:r>
            <a:r>
              <a:rPr lang="en-US" sz="1600" dirty="0" err="1">
                <a:latin typeface="Arial" panose="020B0604020202020204" pitchFamily="34" charset="0"/>
                <a:cs typeface="Arial" panose="020B0604020202020204" pitchFamily="34" charset="0"/>
              </a:rPr>
              <a:t>Dirección</a:t>
            </a:r>
            <a:r>
              <a:rPr lang="en-US" sz="1600" dirty="0">
                <a:latin typeface="Arial" panose="020B0604020202020204" pitchFamily="34" charset="0"/>
                <a:cs typeface="Arial" panose="020B0604020202020204" pitchFamily="34" charset="0"/>
              </a:rPr>
              <a:t> del </a:t>
            </a:r>
            <a:r>
              <a:rPr lang="en-US" sz="1600" dirty="0" err="1">
                <a:latin typeface="Arial" panose="020B0604020202020204" pitchFamily="34" charset="0"/>
                <a:cs typeface="Arial" panose="020B0604020202020204" pitchFamily="34" charset="0"/>
              </a:rPr>
              <a:t>Programa</a:t>
            </a:r>
            <a:r>
              <a:rPr lang="en-US" sz="1600" dirty="0">
                <a:latin typeface="Arial" panose="020B0604020202020204" pitchFamily="34" charset="0"/>
                <a:cs typeface="Arial" panose="020B0604020202020204" pitchFamily="34" charset="0"/>
              </a:rPr>
              <a:t>.</a:t>
            </a:r>
          </a:p>
          <a:p>
            <a:pPr marL="285750" indent="-285750">
              <a:buFont typeface="Arial" panose="020B0604020202020204" pitchFamily="34" charset="0"/>
              <a:buChar char="•"/>
            </a:pPr>
            <a:r>
              <a:rPr lang="es-MX" sz="1600" dirty="0">
                <a:latin typeface="Arial" panose="020B0604020202020204" pitchFamily="34" charset="0"/>
                <a:cs typeface="Arial" panose="020B0604020202020204" pitchFamily="34" charset="0"/>
              </a:rPr>
              <a:t>Se encarga(n) de la gestión documental, jurídica, económica y administrativa del Programa (incluye la comunicación social).</a:t>
            </a:r>
            <a:endParaRPr lang="es-CU" sz="1600" dirty="0">
              <a:latin typeface="Arial" panose="020B0604020202020204" pitchFamily="34" charset="0"/>
              <a:cs typeface="Arial" panose="020B0604020202020204" pitchFamily="34" charset="0"/>
            </a:endParaRPr>
          </a:p>
        </p:txBody>
      </p:sp>
      <p:sp>
        <p:nvSpPr>
          <p:cNvPr id="10" name="CuadroTexto 9"/>
          <p:cNvSpPr txBox="1"/>
          <p:nvPr/>
        </p:nvSpPr>
        <p:spPr>
          <a:xfrm>
            <a:off x="8337755" y="4684378"/>
            <a:ext cx="3771508" cy="2308324"/>
          </a:xfrm>
          <a:prstGeom prst="rect">
            <a:avLst/>
          </a:prstGeom>
          <a:noFill/>
        </p:spPr>
        <p:txBody>
          <a:bodyPr wrap="square" rtlCol="0">
            <a:spAutoFit/>
          </a:bodyPr>
          <a:lstStyle/>
          <a:p>
            <a:pPr marL="285750" indent="-285750">
              <a:buFont typeface="Arial" panose="020B0604020202020204" pitchFamily="34" charset="0"/>
              <a:buChar char="•"/>
            </a:pPr>
            <a:r>
              <a:rPr lang="es-CU" sz="1600" dirty="0">
                <a:latin typeface="Arial" panose="020B0604020202020204" pitchFamily="34" charset="0"/>
                <a:cs typeface="Arial" panose="020B0604020202020204" pitchFamily="34" charset="0"/>
              </a:rPr>
              <a:t>Si la EEP lo considera necesario</a:t>
            </a:r>
            <a:r>
              <a:rPr lang="es-MX" sz="1600" dirty="0">
                <a:latin typeface="Arial" panose="020B0604020202020204" pitchFamily="34" charset="0"/>
                <a:cs typeface="Arial" panose="020B0604020202020204" pitchFamily="34" charset="0"/>
              </a:rPr>
              <a:t>.</a:t>
            </a:r>
          </a:p>
          <a:p>
            <a:pPr marL="285750" indent="-285750">
              <a:buFont typeface="Arial" panose="020B0604020202020204" pitchFamily="34" charset="0"/>
              <a:buChar char="•"/>
            </a:pPr>
            <a:r>
              <a:rPr lang="es-MX" sz="1600" dirty="0">
                <a:latin typeface="Arial" panose="020B0604020202020204" pitchFamily="34" charset="0"/>
                <a:cs typeface="Arial" panose="020B0604020202020204" pitchFamily="34" charset="0"/>
              </a:rPr>
              <a:t>Subcontratación para la gestión de los recursos y del presupuesto del Proyecto.</a:t>
            </a:r>
          </a:p>
          <a:p>
            <a:pPr marL="285750" indent="-285750">
              <a:buFont typeface="Arial" panose="020B0604020202020204" pitchFamily="34" charset="0"/>
              <a:buChar char="•"/>
            </a:pPr>
            <a:r>
              <a:rPr lang="es-MX" sz="1600" dirty="0">
                <a:latin typeface="Arial" panose="020B0604020202020204" pitchFamily="34" charset="0"/>
                <a:cs typeface="Arial" panose="020B0604020202020204" pitchFamily="34" charset="0"/>
              </a:rPr>
              <a:t>Debe contar con la aprobación de quien corresponda.</a:t>
            </a:r>
          </a:p>
          <a:p>
            <a:pPr marL="285750" indent="-285750">
              <a:buFont typeface="Arial" panose="020B0604020202020204" pitchFamily="34" charset="0"/>
              <a:buChar char="•"/>
            </a:pPr>
            <a:r>
              <a:rPr lang="es-MX" sz="1600" dirty="0">
                <a:latin typeface="Arial" panose="020B0604020202020204" pitchFamily="34" charset="0"/>
                <a:cs typeface="Arial" panose="020B0604020202020204" pitchFamily="34" charset="0"/>
              </a:rPr>
              <a:t>Esto no exime a la EEP de sus responsabilidades.</a:t>
            </a:r>
          </a:p>
          <a:p>
            <a:pPr marL="285750" indent="-285750">
              <a:buFont typeface="Arial" panose="020B0604020202020204" pitchFamily="34" charset="0"/>
              <a:buChar char="•"/>
            </a:pPr>
            <a:endParaRPr lang="es-CU" sz="1600" dirty="0">
              <a:latin typeface="Arial" panose="020B0604020202020204" pitchFamily="34" charset="0"/>
              <a:cs typeface="Arial" panose="020B0604020202020204" pitchFamily="34" charset="0"/>
            </a:endParaRPr>
          </a:p>
        </p:txBody>
      </p:sp>
      <p:sp>
        <p:nvSpPr>
          <p:cNvPr id="11" name="CuadroTexto 10"/>
          <p:cNvSpPr txBox="1"/>
          <p:nvPr/>
        </p:nvSpPr>
        <p:spPr>
          <a:xfrm>
            <a:off x="417870" y="4347481"/>
            <a:ext cx="3544530" cy="2062103"/>
          </a:xfrm>
          <a:prstGeom prst="rect">
            <a:avLst/>
          </a:prstGeom>
          <a:noFill/>
        </p:spPr>
        <p:txBody>
          <a:bodyPr wrap="square" rtlCol="0">
            <a:spAutoFit/>
          </a:bodyPr>
          <a:lstStyle/>
          <a:p>
            <a:pPr marL="285750" indent="-285750">
              <a:buFont typeface="Arial" panose="020B0604020202020204" pitchFamily="34" charset="0"/>
              <a:buChar char="•"/>
            </a:pPr>
            <a:r>
              <a:rPr lang="en-US" sz="1600" dirty="0">
                <a:latin typeface="Arial" panose="020B0604020202020204" pitchFamily="34" charset="0"/>
                <a:cs typeface="Arial" panose="020B0604020202020204" pitchFamily="34" charset="0"/>
              </a:rPr>
              <a:t>A </a:t>
            </a:r>
            <a:r>
              <a:rPr lang="en-US" sz="1600" dirty="0" err="1">
                <a:latin typeface="Arial" panose="020B0604020202020204" pitchFamily="34" charset="0"/>
                <a:cs typeface="Arial" panose="020B0604020202020204" pitchFamily="34" charset="0"/>
              </a:rPr>
              <a:t>decisión</a:t>
            </a:r>
            <a:r>
              <a:rPr lang="en-US" sz="1600" dirty="0">
                <a:latin typeface="Arial" panose="020B0604020202020204" pitchFamily="34" charset="0"/>
                <a:cs typeface="Arial" panose="020B0604020202020204" pitchFamily="34" charset="0"/>
              </a:rPr>
              <a:t> del Jefe de Proyecto y de la EEP (</a:t>
            </a:r>
            <a:r>
              <a:rPr lang="en-US" sz="1600" dirty="0" err="1">
                <a:latin typeface="Arial" panose="020B0604020202020204" pitchFamily="34" charset="0"/>
                <a:cs typeface="Arial" panose="020B0604020202020204" pitchFamily="34" charset="0"/>
              </a:rPr>
              <a:t>depende</a:t>
            </a:r>
            <a:r>
              <a:rPr lang="en-US" sz="1600" dirty="0">
                <a:latin typeface="Arial" panose="020B0604020202020204" pitchFamily="34" charset="0"/>
                <a:cs typeface="Arial" panose="020B0604020202020204" pitchFamily="34" charset="0"/>
              </a:rPr>
              <a:t> de la </a:t>
            </a:r>
            <a:r>
              <a:rPr lang="en-US" sz="1600" dirty="0" err="1">
                <a:latin typeface="Arial" panose="020B0604020202020204" pitchFamily="34" charset="0"/>
                <a:cs typeface="Arial" panose="020B0604020202020204" pitchFamily="34" charset="0"/>
              </a:rPr>
              <a:t>complejidad</a:t>
            </a:r>
            <a:r>
              <a:rPr lang="en-US" sz="1600" dirty="0">
                <a:latin typeface="Arial" panose="020B0604020202020204" pitchFamily="34" charset="0"/>
                <a:cs typeface="Arial" panose="020B0604020202020204" pitchFamily="34" charset="0"/>
              </a:rPr>
              <a:t> del Proyecto).</a:t>
            </a:r>
          </a:p>
          <a:p>
            <a:pPr marL="285750" indent="-285750">
              <a:buFont typeface="Arial" panose="020B0604020202020204" pitchFamily="34" charset="0"/>
              <a:buChar char="•"/>
            </a:pPr>
            <a:r>
              <a:rPr lang="en-US" sz="1600" dirty="0">
                <a:latin typeface="Arial" panose="020B0604020202020204" pitchFamily="34" charset="0"/>
                <a:cs typeface="Arial" panose="020B0604020202020204" pitchFamily="34" charset="0"/>
              </a:rPr>
              <a:t>Se </a:t>
            </a:r>
            <a:r>
              <a:rPr lang="en-US" sz="1600" dirty="0" err="1">
                <a:latin typeface="Arial" panose="020B0604020202020204" pitchFamily="34" charset="0"/>
                <a:cs typeface="Arial" panose="020B0604020202020204" pitchFamily="34" charset="0"/>
              </a:rPr>
              <a:t>designa</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por</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Resolución</a:t>
            </a:r>
            <a:r>
              <a:rPr lang="en-US" sz="1600" dirty="0">
                <a:latin typeface="Arial" panose="020B0604020202020204" pitchFamily="34" charset="0"/>
                <a:cs typeface="Arial" panose="020B0604020202020204" pitchFamily="34" charset="0"/>
              </a:rPr>
              <a:t> del Jefe de la EEP.</a:t>
            </a:r>
          </a:p>
          <a:p>
            <a:pPr marL="285750" indent="-285750">
              <a:buFont typeface="Arial" panose="020B0604020202020204" pitchFamily="34" charset="0"/>
              <a:buChar char="•"/>
            </a:pPr>
            <a:r>
              <a:rPr lang="es-MX" sz="1600" dirty="0">
                <a:latin typeface="Arial" panose="020B0604020202020204" pitchFamily="34" charset="0"/>
                <a:cs typeface="Arial" panose="020B0604020202020204" pitchFamily="34" charset="0"/>
              </a:rPr>
              <a:t>Asume responsabilidades de carácter administrativo y de gestión. </a:t>
            </a:r>
            <a:endParaRPr lang="en-U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0778961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5" descr="Description: Oficial"/>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11209109" y="33446"/>
            <a:ext cx="792000" cy="11567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ítulo 1"/>
          <p:cNvSpPr txBox="1">
            <a:spLocks/>
          </p:cNvSpPr>
          <p:nvPr/>
        </p:nvSpPr>
        <p:spPr bwMode="auto">
          <a:xfrm>
            <a:off x="599768" y="207044"/>
            <a:ext cx="10205884" cy="831838"/>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lvl="1" algn="ctr"/>
            <a:r>
              <a:rPr lang="es-MX" sz="3200" b="1" dirty="0">
                <a:solidFill>
                  <a:schemeClr val="tx2">
                    <a:lumMod val="75000"/>
                  </a:schemeClr>
                </a:solidFill>
                <a:latin typeface="Arial" panose="020B0604020202020204" pitchFamily="34" charset="0"/>
                <a:cs typeface="Arial" panose="020B0604020202020204" pitchFamily="34" charset="0"/>
              </a:rPr>
              <a:t>Principales cambios en el Capítulo II. De la organización del SPP </a:t>
            </a:r>
          </a:p>
        </p:txBody>
      </p:sp>
      <p:sp>
        <p:nvSpPr>
          <p:cNvPr id="3" name="Marcador de contenido 2"/>
          <p:cNvSpPr>
            <a:spLocks noGrp="1"/>
          </p:cNvSpPr>
          <p:nvPr>
            <p:ph idx="1"/>
          </p:nvPr>
        </p:nvSpPr>
        <p:spPr>
          <a:xfrm>
            <a:off x="693509" y="1415845"/>
            <a:ext cx="10515600" cy="5122607"/>
          </a:xfrm>
        </p:spPr>
        <p:txBody>
          <a:bodyPr>
            <a:normAutofit fontScale="92500" lnSpcReduction="20000"/>
          </a:bodyPr>
          <a:lstStyle/>
          <a:p>
            <a:pPr algn="just"/>
            <a:r>
              <a:rPr lang="es-MX" dirty="0">
                <a:latin typeface="Arial" panose="020B0604020202020204" pitchFamily="34" charset="0"/>
                <a:cs typeface="Arial" panose="020B0604020202020204" pitchFamily="34" charset="0"/>
              </a:rPr>
              <a:t>Se especifica que </a:t>
            </a:r>
            <a:r>
              <a:rPr lang="es-MX" dirty="0">
                <a:solidFill>
                  <a:srgbClr val="002060"/>
                </a:solidFill>
                <a:latin typeface="Arial" panose="020B0604020202020204" pitchFamily="34" charset="0"/>
                <a:cs typeface="Arial" panose="020B0604020202020204" pitchFamily="34" charset="0"/>
              </a:rPr>
              <a:t>“los clientes, usuarios, financistas y otras partes interesadas de los resultados de los Proyectos, responden por su aplicación en la práctica económica, política, social y medioambiental en correspondencia con los compromisos contractuales adquiridos</a:t>
            </a:r>
            <a:r>
              <a:rPr lang="es-MX" dirty="0">
                <a:latin typeface="Arial" panose="020B0604020202020204" pitchFamily="34" charset="0"/>
                <a:cs typeface="Arial" panose="020B0604020202020204" pitchFamily="34" charset="0"/>
              </a:rPr>
              <a:t>”.</a:t>
            </a:r>
          </a:p>
          <a:p>
            <a:pPr algn="just"/>
            <a:r>
              <a:rPr lang="es-MX" dirty="0">
                <a:latin typeface="Arial" panose="020B0604020202020204" pitchFamily="34" charset="0"/>
                <a:cs typeface="Arial" panose="020B0604020202020204" pitchFamily="34" charset="0"/>
              </a:rPr>
              <a:t>Se precisa que </a:t>
            </a:r>
            <a:r>
              <a:rPr lang="es-MX" b="1" dirty="0">
                <a:solidFill>
                  <a:srgbClr val="002060"/>
                </a:solidFill>
                <a:latin typeface="Arial" panose="020B0604020202020204" pitchFamily="34" charset="0"/>
                <a:cs typeface="Arial" panose="020B0604020202020204" pitchFamily="34" charset="0"/>
              </a:rPr>
              <a:t>toda entidad u organización constituida legalmente con sede en el territorio nacional con capacidad para ejecutar actividades de CTI </a:t>
            </a:r>
            <a:r>
              <a:rPr lang="es-MX" dirty="0">
                <a:latin typeface="Arial" panose="020B0604020202020204" pitchFamily="34" charset="0"/>
                <a:cs typeface="Arial" panose="020B0604020202020204" pitchFamily="34" charset="0"/>
              </a:rPr>
              <a:t>puede presentar proyectos de CTI.</a:t>
            </a:r>
          </a:p>
          <a:p>
            <a:pPr algn="just"/>
            <a:r>
              <a:rPr lang="es-MX" dirty="0">
                <a:latin typeface="Arial" panose="020B0604020202020204" pitchFamily="34" charset="0"/>
                <a:cs typeface="Arial" panose="020B0604020202020204" pitchFamily="34" charset="0"/>
              </a:rPr>
              <a:t>Se modifica la forma para que una </a:t>
            </a:r>
            <a:r>
              <a:rPr lang="es-MX" b="1" dirty="0">
                <a:solidFill>
                  <a:srgbClr val="002060"/>
                </a:solidFill>
                <a:latin typeface="Arial" panose="020B0604020202020204" pitchFamily="34" charset="0"/>
                <a:cs typeface="Arial" panose="020B0604020202020204" pitchFamily="34" charset="0"/>
              </a:rPr>
              <a:t>persona natural </a:t>
            </a:r>
            <a:r>
              <a:rPr lang="es-MX" dirty="0">
                <a:latin typeface="Arial" panose="020B0604020202020204" pitchFamily="34" charset="0"/>
                <a:cs typeface="Arial" panose="020B0604020202020204" pitchFamily="34" charset="0"/>
              </a:rPr>
              <a:t>presente un Proyecto y se define cómo deben hacerlo las organizaciones que no disponen de un Órgano Consultivo propio:</a:t>
            </a:r>
          </a:p>
          <a:p>
            <a:pPr lvl="1">
              <a:buFont typeface="Wingdings" panose="05000000000000000000" pitchFamily="2" charset="2"/>
              <a:buChar char="ü"/>
            </a:pPr>
            <a:r>
              <a:rPr lang="es-MX" dirty="0">
                <a:solidFill>
                  <a:srgbClr val="002060"/>
                </a:solidFill>
                <a:latin typeface="Arial" panose="020B0604020202020204" pitchFamily="34" charset="0"/>
                <a:cs typeface="Arial" panose="020B0604020202020204" pitchFamily="34" charset="0"/>
              </a:rPr>
              <a:t>Persona natural: a través de una organización con personalidad jurídica que esté de acuerdo en asumir la responsabilidad como EEP.</a:t>
            </a:r>
          </a:p>
          <a:p>
            <a:pPr lvl="1" algn="just">
              <a:buFont typeface="Wingdings" panose="05000000000000000000" pitchFamily="2" charset="2"/>
              <a:buChar char="ü"/>
            </a:pPr>
            <a:r>
              <a:rPr lang="es-MX" dirty="0">
                <a:solidFill>
                  <a:srgbClr val="002060"/>
                </a:solidFill>
                <a:latin typeface="Arial" panose="020B0604020202020204" pitchFamily="34" charset="0"/>
                <a:cs typeface="Arial" panose="020B0604020202020204" pitchFamily="34" charset="0"/>
              </a:rPr>
              <a:t>Organizaciones que no disponen de un Órgano Consultivo propio: son avaladas por el Consejo Científico o Consejo Técnico Asesor de una entidad relacionada con su temática.</a:t>
            </a:r>
          </a:p>
        </p:txBody>
      </p:sp>
    </p:spTree>
    <p:extLst>
      <p:ext uri="{BB962C8B-B14F-4D97-AF65-F5344CB8AC3E}">
        <p14:creationId xmlns:p14="http://schemas.microsoft.com/office/powerpoint/2010/main" val="35749795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5" descr="Description: Oficial"/>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11209109" y="33446"/>
            <a:ext cx="792000" cy="11567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ítulo 1"/>
          <p:cNvSpPr txBox="1">
            <a:spLocks/>
          </p:cNvSpPr>
          <p:nvPr/>
        </p:nvSpPr>
        <p:spPr bwMode="auto">
          <a:xfrm>
            <a:off x="599768" y="207044"/>
            <a:ext cx="10205884" cy="831838"/>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lvl="1" algn="ctr"/>
            <a:r>
              <a:rPr lang="es-MX" sz="3200" b="1" dirty="0">
                <a:solidFill>
                  <a:schemeClr val="tx2">
                    <a:lumMod val="75000"/>
                  </a:schemeClr>
                </a:solidFill>
                <a:latin typeface="Arial" panose="020B0604020202020204" pitchFamily="34" charset="0"/>
                <a:cs typeface="Arial" panose="020B0604020202020204" pitchFamily="34" charset="0"/>
              </a:rPr>
              <a:t>Principales cambios en el Capítulo III. De la contratación de los proyectos </a:t>
            </a:r>
          </a:p>
        </p:txBody>
      </p:sp>
      <p:sp>
        <p:nvSpPr>
          <p:cNvPr id="3" name="Marcador de contenido 2"/>
          <p:cNvSpPr>
            <a:spLocks noGrp="1"/>
          </p:cNvSpPr>
          <p:nvPr>
            <p:ph idx="1"/>
          </p:nvPr>
        </p:nvSpPr>
        <p:spPr>
          <a:xfrm>
            <a:off x="693509" y="1582994"/>
            <a:ext cx="10515600" cy="4837471"/>
          </a:xfrm>
        </p:spPr>
        <p:txBody>
          <a:bodyPr>
            <a:normAutofit/>
          </a:bodyPr>
          <a:lstStyle/>
          <a:p>
            <a:pPr algn="just"/>
            <a:r>
              <a:rPr lang="es-MX" dirty="0">
                <a:latin typeface="Arial" panose="020B0604020202020204" pitchFamily="34" charset="0"/>
                <a:cs typeface="Arial" panose="020B0604020202020204" pitchFamily="34" charset="0"/>
              </a:rPr>
              <a:t>Se definen los documentos necesarios para el inicio de la ejecución de los PNAP:</a:t>
            </a:r>
          </a:p>
          <a:p>
            <a:pPr lvl="1" algn="just">
              <a:buFont typeface="Wingdings" panose="05000000000000000000" pitchFamily="2" charset="2"/>
              <a:buChar char="ü"/>
            </a:pPr>
            <a:r>
              <a:rPr lang="es-MX" dirty="0">
                <a:solidFill>
                  <a:srgbClr val="002060"/>
                </a:solidFill>
                <a:latin typeface="Arial" panose="020B0604020202020204" pitchFamily="34" charset="0"/>
                <a:cs typeface="Arial" panose="020B0604020202020204" pitchFamily="34" charset="0"/>
              </a:rPr>
              <a:t>El responsable que atiende las ACTI presenta al Director de la EEP un listado oficial de los PNAP aprobados por el órgano consultivo de la entidad para su ejecución, con los datos de los Jefes de Proyectos, los resultados a obtener y el financiamiento por cada año.</a:t>
            </a:r>
          </a:p>
          <a:p>
            <a:pPr lvl="1" algn="just">
              <a:buFont typeface="Wingdings" panose="05000000000000000000" pitchFamily="2" charset="2"/>
              <a:buChar char="ü"/>
            </a:pPr>
            <a:r>
              <a:rPr lang="es-MX" dirty="0">
                <a:solidFill>
                  <a:srgbClr val="002060"/>
                </a:solidFill>
                <a:latin typeface="Arial" panose="020B0604020202020204" pitchFamily="34" charset="0"/>
                <a:cs typeface="Arial" panose="020B0604020202020204" pitchFamily="34" charset="0"/>
              </a:rPr>
              <a:t>Este documento se aprueba oficialmente por Resolución y constituye la constancia legal para dar inicio al Proyecto y asignarle el financiamiento.</a:t>
            </a:r>
          </a:p>
          <a:p>
            <a:pPr algn="just"/>
            <a:r>
              <a:rPr lang="es-MX" dirty="0">
                <a:latin typeface="Arial" panose="020B0604020202020204" pitchFamily="34" charset="0"/>
                <a:cs typeface="Arial" panose="020B0604020202020204" pitchFamily="34" charset="0"/>
              </a:rPr>
              <a:t>El </a:t>
            </a:r>
            <a:r>
              <a:rPr lang="es-MX" b="1" dirty="0">
                <a:solidFill>
                  <a:srgbClr val="002060"/>
                </a:solidFill>
                <a:latin typeface="Arial" panose="020B0604020202020204" pitchFamily="34" charset="0"/>
                <a:cs typeface="Arial" panose="020B0604020202020204" pitchFamily="34" charset="0"/>
              </a:rPr>
              <a:t>presupuesto anual se distribuye por trimestres</a:t>
            </a:r>
            <a:r>
              <a:rPr lang="es-MX" dirty="0">
                <a:latin typeface="Arial" panose="020B0604020202020204" pitchFamily="34" charset="0"/>
                <a:cs typeface="Arial" panose="020B0604020202020204" pitchFamily="34" charset="0"/>
              </a:rPr>
              <a:t>, lo que debe ser reflejado en los </a:t>
            </a:r>
            <a:r>
              <a:rPr lang="es-MX" b="1" dirty="0">
                <a:solidFill>
                  <a:srgbClr val="002060"/>
                </a:solidFill>
                <a:latin typeface="Arial" panose="020B0604020202020204" pitchFamily="34" charset="0"/>
                <a:cs typeface="Arial" panose="020B0604020202020204" pitchFamily="34" charset="0"/>
              </a:rPr>
              <a:t>contratos y suplementos </a:t>
            </a:r>
            <a:r>
              <a:rPr lang="es-MX" dirty="0">
                <a:latin typeface="Arial" panose="020B0604020202020204" pitchFamily="34" charset="0"/>
                <a:cs typeface="Arial" panose="020B0604020202020204" pitchFamily="34" charset="0"/>
              </a:rPr>
              <a:t>y es la base para la </a:t>
            </a:r>
            <a:r>
              <a:rPr lang="es-MX" b="1" dirty="0">
                <a:solidFill>
                  <a:srgbClr val="002060"/>
                </a:solidFill>
                <a:latin typeface="Arial" panose="020B0604020202020204" pitchFamily="34" charset="0"/>
                <a:cs typeface="Arial" panose="020B0604020202020204" pitchFamily="34" charset="0"/>
              </a:rPr>
              <a:t>asignación de financiamiento</a:t>
            </a:r>
            <a:r>
              <a:rPr lang="es-MX" dirty="0">
                <a:latin typeface="Arial" panose="020B0604020202020204" pitchFamily="34" charset="0"/>
                <a:cs typeface="Arial" panose="020B0604020202020204" pitchFamily="34" charset="0"/>
              </a:rPr>
              <a:t>.</a:t>
            </a:r>
          </a:p>
        </p:txBody>
      </p:sp>
    </p:spTree>
    <p:extLst>
      <p:ext uri="{BB962C8B-B14F-4D97-AF65-F5344CB8AC3E}">
        <p14:creationId xmlns:p14="http://schemas.microsoft.com/office/powerpoint/2010/main" val="1431582636"/>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2934</TotalTime>
  <Words>2501</Words>
  <Application>Microsoft Office PowerPoint</Application>
  <PresentationFormat>Panorámica</PresentationFormat>
  <Paragraphs>238</Paragraphs>
  <Slides>21</Slides>
  <Notes>3</Notes>
  <HiddenSlides>0</HiddenSlides>
  <MMClips>0</MMClips>
  <ScaleCrop>false</ScaleCrop>
  <HeadingPairs>
    <vt:vector size="8" baseType="variant">
      <vt:variant>
        <vt:lpstr>Fuentes usadas</vt:lpstr>
      </vt:variant>
      <vt:variant>
        <vt:i4>5</vt:i4>
      </vt:variant>
      <vt:variant>
        <vt:lpstr>Tema</vt:lpstr>
      </vt:variant>
      <vt:variant>
        <vt:i4>1</vt:i4>
      </vt:variant>
      <vt:variant>
        <vt:lpstr>Vínculos</vt:lpstr>
      </vt:variant>
      <vt:variant>
        <vt:i4>5</vt:i4>
      </vt:variant>
      <vt:variant>
        <vt:lpstr>Títulos de diapositiva</vt:lpstr>
      </vt:variant>
      <vt:variant>
        <vt:i4>21</vt:i4>
      </vt:variant>
    </vt:vector>
  </HeadingPairs>
  <TitlesOfParts>
    <vt:vector size="32" baseType="lpstr">
      <vt:lpstr>Arial</vt:lpstr>
      <vt:lpstr>Calibri</vt:lpstr>
      <vt:lpstr>Calibri Light</vt:lpstr>
      <vt:lpstr>Times New Roman</vt:lpstr>
      <vt:lpstr>Wingdings</vt:lpstr>
      <vt:lpstr>Tema de Office</vt:lpstr>
      <vt:lpstr>F:\datos\PROPUESTAS DE NUEVOS PROYECTOS 2025\ASPECTOS METODOLOGICOS 2025\goc-2025-o13_0.pdf</vt:lpstr>
      <vt:lpstr>F:\PRESENTACION PROYECTOS AMEIJEIRAS\goc-2025-o13_0.pdf</vt:lpstr>
      <vt:lpstr>F:\PRESENTACION PROYECTOS AMEIJEIRAS\Manual del SPP_borrador.pdf</vt:lpstr>
      <vt:lpstr>F:\PRESENTACION PROYECTOS AMEIJEIRAS\INFORMACION SOBRE PRIMER CORTE EVALUACION PROYECTOS DE INVESTIGACION 2025 AL C CIENTIFICO.doc</vt:lpstr>
      <vt:lpstr>F:\PRESENTACION PROYECTOS AMEIJEIRAS\goc-2019-o86 RESOLUCION 287 CITMA REMUNERACION PROYECTOS.doc</vt:lpstr>
      <vt:lpstr>Presentación de PowerPoint</vt:lpstr>
      <vt:lpstr>Presentación de PowerPoint</vt:lpstr>
      <vt:lpstr>Presentación de PowerPoint</vt:lpstr>
      <vt:lpstr>Algunos elementos nuevos que se introducen en el Manual de gestión del SPP de CTI</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INFORME ENTREGA RECEPCIÓN DEL CARGO DE MINISTRO DE CIENCIA, TECNOLOGÍA Y MEDIO AMBIENTE (CITMA).</dc:title>
  <dc:creator>HOME</dc:creator>
  <cp:lastModifiedBy>adm12101972@gmail.com</cp:lastModifiedBy>
  <cp:revision>352</cp:revision>
  <dcterms:created xsi:type="dcterms:W3CDTF">2024-02-17T18:06:35Z</dcterms:created>
  <dcterms:modified xsi:type="dcterms:W3CDTF">2025-09-04T03:37:48Z</dcterms:modified>
</cp:coreProperties>
</file>